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71" r:id="rId6"/>
    <p:sldId id="278" r:id="rId7"/>
    <p:sldId id="267" r:id="rId8"/>
    <p:sldId id="268" r:id="rId9"/>
    <p:sldId id="273" r:id="rId10"/>
    <p:sldId id="270" r:id="rId11"/>
    <p:sldId id="290" r:id="rId12"/>
    <p:sldId id="295" r:id="rId13"/>
    <p:sldId id="293" r:id="rId14"/>
    <p:sldId id="261" r:id="rId15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358EDF-5098-8567-456B-C23F0CA19C11}" name="Keiran Rowell" initials="KR" userId="S::z3374843@ad.unsw.edu.au::7fcbd16c-e09b-41e5-a561-38d1c96da0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6E"/>
    <a:srgbClr val="7030A0"/>
    <a:srgbClr val="4472C4"/>
    <a:srgbClr val="EB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22A8B-66B5-4EA4-9977-EB010DD963F8}" v="39" dt="2025-06-25T23:58:27.411"/>
    <p1510:client id="{8D106D49-1E85-4F21-92AD-F9153C006EA8}" v="141" dt="2025-06-25T02:57:04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ran Rowell" userId="S::z3374843@ad.unsw.edu.au::7fcbd16c-e09b-41e5-a561-38d1c96da0ae" providerId="AD" clId="Web-{E159CF53-6E12-492F-A2FC-79B26CC1D165}"/>
    <pc:docChg chg="modSld">
      <pc:chgData name="Keiran Rowell" userId="S::z3374843@ad.unsw.edu.au::7fcbd16c-e09b-41e5-a561-38d1c96da0ae" providerId="AD" clId="Web-{E159CF53-6E12-492F-A2FC-79B26CC1D165}" dt="2024-11-26T23:11:36.360" v="30"/>
      <pc:docMkLst>
        <pc:docMk/>
      </pc:docMkLst>
      <pc:sldChg chg="addSp delSp modSp">
        <pc:chgData name="Keiran Rowell" userId="S::z3374843@ad.unsw.edu.au::7fcbd16c-e09b-41e5-a561-38d1c96da0ae" providerId="AD" clId="Web-{E159CF53-6E12-492F-A2FC-79B26CC1D165}" dt="2024-11-26T23:11:36.360" v="30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E159CF53-6E12-492F-A2FC-79B26CC1D165}" dt="2024-11-26T23:08:17.637" v="11" actId="1076"/>
          <ac:spMkLst>
            <pc:docMk/>
            <pc:sldMk cId="1706193268" sldId="256"/>
            <ac:spMk id="5" creationId="{C8C81C5D-72FA-5B4A-8C51-5167364586A0}"/>
          </ac:spMkLst>
        </pc:spChg>
        <pc:picChg chg="add del mod">
          <ac:chgData name="Keiran Rowell" userId="S::z3374843@ad.unsw.edu.au::7fcbd16c-e09b-41e5-a561-38d1c96da0ae" providerId="AD" clId="Web-{E159CF53-6E12-492F-A2FC-79B26CC1D165}" dt="2024-11-26T23:11:32.485" v="29"/>
          <ac:picMkLst>
            <pc:docMk/>
            <pc:sldMk cId="1706193268" sldId="256"/>
            <ac:picMk id="2" creationId="{51D52DED-1888-0C26-4A8F-75731AB1DA29}"/>
          </ac:picMkLst>
        </pc:picChg>
        <pc:picChg chg="add del mod">
          <ac:chgData name="Keiran Rowell" userId="S::z3374843@ad.unsw.edu.au::7fcbd16c-e09b-41e5-a561-38d1c96da0ae" providerId="AD" clId="Web-{E159CF53-6E12-492F-A2FC-79B26CC1D165}" dt="2024-11-26T23:11:36.360" v="30"/>
          <ac:picMkLst>
            <pc:docMk/>
            <pc:sldMk cId="1706193268" sldId="256"/>
            <ac:picMk id="3" creationId="{E3DAEB46-6F1C-1399-660A-203F440ABB2A}"/>
          </ac:picMkLst>
        </pc:picChg>
        <pc:picChg chg="add del mod">
          <ac:chgData name="Keiran Rowell" userId="S::z3374843@ad.unsw.edu.au::7fcbd16c-e09b-41e5-a561-38d1c96da0ae" providerId="AD" clId="Web-{E159CF53-6E12-492F-A2FC-79B26CC1D165}" dt="2024-11-26T23:10:46.890" v="27"/>
          <ac:picMkLst>
            <pc:docMk/>
            <pc:sldMk cId="1706193268" sldId="256"/>
            <ac:picMk id="6" creationId="{A87554AA-D717-8508-3F9F-100AB1352C64}"/>
          </ac:picMkLst>
        </pc:picChg>
        <pc:picChg chg="mod">
          <ac:chgData name="Keiran Rowell" userId="S::z3374843@ad.unsw.edu.au::7fcbd16c-e09b-41e5-a561-38d1c96da0ae" providerId="AD" clId="Web-{E159CF53-6E12-492F-A2FC-79B26CC1D165}" dt="2024-11-26T23:08:54.247" v="19" actId="14100"/>
          <ac:picMkLst>
            <pc:docMk/>
            <pc:sldMk cId="1706193268" sldId="256"/>
            <ac:picMk id="62" creationId="{61653376-F3E4-82C3-F0D7-9DBAAB1DAFC4}"/>
          </ac:picMkLst>
        </pc:picChg>
        <pc:picChg chg="mod">
          <ac:chgData name="Keiran Rowell" userId="S::z3374843@ad.unsw.edu.au::7fcbd16c-e09b-41e5-a561-38d1c96da0ae" providerId="AD" clId="Web-{E159CF53-6E12-492F-A2FC-79B26CC1D165}" dt="2024-11-26T23:08:44.497" v="17" actId="1076"/>
          <ac:picMkLst>
            <pc:docMk/>
            <pc:sldMk cId="1706193268" sldId="256"/>
            <ac:picMk id="64" creationId="{05880054-7EE2-0A61-0D98-CE3B0F003752}"/>
          </ac:picMkLst>
        </pc:picChg>
        <pc:picChg chg="mod">
          <ac:chgData name="Keiran Rowell" userId="S::z3374843@ad.unsw.edu.au::7fcbd16c-e09b-41e5-a561-38d1c96da0ae" providerId="AD" clId="Web-{E159CF53-6E12-492F-A2FC-79B26CC1D165}" dt="2024-11-26T23:08:39.091" v="16" actId="1076"/>
          <ac:picMkLst>
            <pc:docMk/>
            <pc:sldMk cId="1706193268" sldId="256"/>
            <ac:picMk id="66" creationId="{1F139009-661C-36D8-0347-C46B7F4DA4DE}"/>
          </ac:picMkLst>
        </pc:picChg>
      </pc:sldChg>
    </pc:docChg>
  </pc:docChgLst>
  <pc:docChgLst>
    <pc:chgData name="Keiran Rowell" userId="S::z3374843@ad.unsw.edu.au::7fcbd16c-e09b-41e5-a561-38d1c96da0ae" providerId="AD" clId="Web-{DBB691CE-1330-4E7C-AF12-83D65A63E17C}"/>
    <pc:docChg chg="addSld delSld modSld">
      <pc:chgData name="Keiran Rowell" userId="S::z3374843@ad.unsw.edu.au::7fcbd16c-e09b-41e5-a561-38d1c96da0ae" providerId="AD" clId="Web-{DBB691CE-1330-4E7C-AF12-83D65A63E17C}" dt="2025-06-17T06:47:07.870" v="1022" actId="20577"/>
      <pc:docMkLst>
        <pc:docMk/>
      </pc:docMkLst>
      <pc:sldChg chg="addSp delSp modSp delAnim">
        <pc:chgData name="Keiran Rowell" userId="S::z3374843@ad.unsw.edu.au::7fcbd16c-e09b-41e5-a561-38d1c96da0ae" providerId="AD" clId="Web-{DBB691CE-1330-4E7C-AF12-83D65A63E17C}" dt="2025-06-17T06:13:51.656" v="977" actId="1076"/>
        <pc:sldMkLst>
          <pc:docMk/>
          <pc:sldMk cId="1706193268" sldId="256"/>
        </pc:sldMkLst>
        <pc:spChg chg="del">
          <ac:chgData name="Keiran Rowell" userId="S::z3374843@ad.unsw.edu.au::7fcbd16c-e09b-41e5-a561-38d1c96da0ae" providerId="AD" clId="Web-{DBB691CE-1330-4E7C-AF12-83D65A63E17C}" dt="2025-06-17T05:15:13.760" v="38"/>
          <ac:spMkLst>
            <pc:docMk/>
            <pc:sldMk cId="1706193268" sldId="256"/>
            <ac:spMk id="3" creationId="{B16787FF-22C0-42D0-09A6-56B4F4226429}"/>
          </ac:spMkLst>
        </pc:spChg>
        <pc:spChg chg="mod">
          <ac:chgData name="Keiran Rowell" userId="S::z3374843@ad.unsw.edu.au::7fcbd16c-e09b-41e5-a561-38d1c96da0ae" providerId="AD" clId="Web-{DBB691CE-1330-4E7C-AF12-83D65A63E17C}" dt="2025-06-17T05:14:40.181" v="29" actId="20577"/>
          <ac:spMkLst>
            <pc:docMk/>
            <pc:sldMk cId="1706193268" sldId="256"/>
            <ac:spMk id="4" creationId="{470E2A55-C2D6-3843-8298-3A3F0F11B014}"/>
          </ac:spMkLst>
        </pc:spChg>
        <pc:spChg chg="mod">
          <ac:chgData name="Keiran Rowell" userId="S::z3374843@ad.unsw.edu.au::7fcbd16c-e09b-41e5-a561-38d1c96da0ae" providerId="AD" clId="Web-{DBB691CE-1330-4E7C-AF12-83D65A63E17C}" dt="2025-06-17T05:32:41.988" v="114" actId="1076"/>
          <ac:spMkLst>
            <pc:docMk/>
            <pc:sldMk cId="1706193268" sldId="256"/>
            <ac:spMk id="5" creationId="{C8C81C5D-72FA-5B4A-8C51-5167364586A0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9.666" v="49"/>
          <ac:spMkLst>
            <pc:docMk/>
            <pc:sldMk cId="1706193268" sldId="256"/>
            <ac:spMk id="14" creationId="{7DB3DCA4-B397-EA1D-E1FF-8DE15DA33DC7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3.760" v="41"/>
          <ac:spMkLst>
            <pc:docMk/>
            <pc:sldMk cId="1706193268" sldId="256"/>
            <ac:spMk id="15" creationId="{B08C7889-6F9E-31D0-8D24-79440DB5AFC2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9.666" v="53"/>
          <ac:spMkLst>
            <pc:docMk/>
            <pc:sldMk cId="1706193268" sldId="256"/>
            <ac:spMk id="46" creationId="{4B1E6AD4-A754-AE86-B049-D6EAA388CAFB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3.760" v="48"/>
          <ac:spMkLst>
            <pc:docMk/>
            <pc:sldMk cId="1706193268" sldId="256"/>
            <ac:spMk id="48" creationId="{D87B4AF8-846B-DC5D-CD8A-B4A5A8292C9F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9.666" v="52"/>
          <ac:spMkLst>
            <pc:docMk/>
            <pc:sldMk cId="1706193268" sldId="256"/>
            <ac:spMk id="56" creationId="{CB5CD072-BFC8-AE13-26D5-1AC6C84BBDCB}"/>
          </ac:spMkLst>
        </pc:spChg>
        <pc:spChg chg="del">
          <ac:chgData name="Keiran Rowell" userId="S::z3374843@ad.unsw.edu.au::7fcbd16c-e09b-41e5-a561-38d1c96da0ae" providerId="AD" clId="Web-{DBB691CE-1330-4E7C-AF12-83D65A63E17C}" dt="2025-06-17T05:15:13.760" v="45"/>
          <ac:spMkLst>
            <pc:docMk/>
            <pc:sldMk cId="1706193268" sldId="256"/>
            <ac:spMk id="58" creationId="{F85C7094-4F06-7A53-3DB8-7BBACC68BD5F}"/>
          </ac:spMkLst>
        </pc:spChg>
        <pc:picChg chg="del">
          <ac:chgData name="Keiran Rowell" userId="S::z3374843@ad.unsw.edu.au::7fcbd16c-e09b-41e5-a561-38d1c96da0ae" providerId="AD" clId="Web-{DBB691CE-1330-4E7C-AF12-83D65A63E17C}" dt="2025-06-17T05:15:13.760" v="40"/>
          <ac:picMkLst>
            <pc:docMk/>
            <pc:sldMk cId="1706193268" sldId="256"/>
            <ac:picMk id="2" creationId="{AF61EE4A-CF73-EBD9-A945-B4F08B52C2A9}"/>
          </ac:picMkLst>
        </pc:picChg>
        <pc:picChg chg="add mod">
          <ac:chgData name="Keiran Rowell" userId="S::z3374843@ad.unsw.edu.au::7fcbd16c-e09b-41e5-a561-38d1c96da0ae" providerId="AD" clId="Web-{DBB691CE-1330-4E7C-AF12-83D65A63E17C}" dt="2025-06-17T06:13:35.483" v="974" actId="14100"/>
          <ac:picMkLst>
            <pc:docMk/>
            <pc:sldMk cId="1706193268" sldId="256"/>
            <ac:picMk id="6" creationId="{AFC39C36-2738-D920-0D07-DC436633CA92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39"/>
          <ac:picMkLst>
            <pc:docMk/>
            <pc:sldMk cId="1706193268" sldId="256"/>
            <ac:picMk id="7" creationId="{EC25FF47-AA97-3545-B5CD-D6B17FAC1005}"/>
          </ac:picMkLst>
        </pc:picChg>
        <pc:picChg chg="add mod ord">
          <ac:chgData name="Keiran Rowell" userId="S::z3374843@ad.unsw.edu.au::7fcbd16c-e09b-41e5-a561-38d1c96da0ae" providerId="AD" clId="Web-{DBB691CE-1330-4E7C-AF12-83D65A63E17C}" dt="2025-06-17T05:34:25.303" v="122" actId="1076"/>
          <ac:picMkLst>
            <pc:docMk/>
            <pc:sldMk cId="1706193268" sldId="256"/>
            <ac:picMk id="9" creationId="{1181943A-3CCD-9766-C433-7910D155A6FF}"/>
          </ac:picMkLst>
        </pc:picChg>
        <pc:picChg chg="add mod modCrop">
          <ac:chgData name="Keiran Rowell" userId="S::z3374843@ad.unsw.edu.au::7fcbd16c-e09b-41e5-a561-38d1c96da0ae" providerId="AD" clId="Web-{DBB691CE-1330-4E7C-AF12-83D65A63E17C}" dt="2025-06-17T06:13:51.656" v="977" actId="1076"/>
          <ac:picMkLst>
            <pc:docMk/>
            <pc:sldMk cId="1706193268" sldId="256"/>
            <ac:picMk id="11" creationId="{04D4AC28-A4CB-21D9-C8B8-6456657D7331}"/>
          </ac:picMkLst>
        </pc:picChg>
        <pc:picChg chg="add del mod">
          <ac:chgData name="Keiran Rowell" userId="S::z3374843@ad.unsw.edu.au::7fcbd16c-e09b-41e5-a561-38d1c96da0ae" providerId="AD" clId="Web-{DBB691CE-1330-4E7C-AF12-83D65A63E17C}" dt="2025-06-17T05:23:04.818" v="81"/>
          <ac:picMkLst>
            <pc:docMk/>
            <pc:sldMk cId="1706193268" sldId="256"/>
            <ac:picMk id="12" creationId="{4DC44618-B7FF-3CE6-E5EA-84925C352082}"/>
          </ac:picMkLst>
        </pc:picChg>
        <pc:picChg chg="add mod modCrop">
          <ac:chgData name="Keiran Rowell" userId="S::z3374843@ad.unsw.edu.au::7fcbd16c-e09b-41e5-a561-38d1c96da0ae" providerId="AD" clId="Web-{DBB691CE-1330-4E7C-AF12-83D65A63E17C}" dt="2025-06-17T05:35:39.961" v="133" actId="1076"/>
          <ac:picMkLst>
            <pc:docMk/>
            <pc:sldMk cId="1706193268" sldId="256"/>
            <ac:picMk id="13" creationId="{29A1214E-AA7C-C3AD-A2CE-30CBEBFBF4B8}"/>
          </ac:picMkLst>
        </pc:picChg>
        <pc:picChg chg="add mod">
          <ac:chgData name="Keiran Rowell" userId="S::z3374843@ad.unsw.edu.au::7fcbd16c-e09b-41e5-a561-38d1c96da0ae" providerId="AD" clId="Web-{DBB691CE-1330-4E7C-AF12-83D65A63E17C}" dt="2025-06-17T05:32:46.566" v="116" actId="1076"/>
          <ac:picMkLst>
            <pc:docMk/>
            <pc:sldMk cId="1706193268" sldId="256"/>
            <ac:picMk id="16" creationId="{4833C8A3-58D2-AF01-F553-4B219AC4E527}"/>
          </ac:picMkLst>
        </pc:picChg>
        <pc:picChg chg="add mod">
          <ac:chgData name="Keiran Rowell" userId="S::z3374843@ad.unsw.edu.au::7fcbd16c-e09b-41e5-a561-38d1c96da0ae" providerId="AD" clId="Web-{DBB691CE-1330-4E7C-AF12-83D65A63E17C}" dt="2025-06-17T05:35:54.680" v="135" actId="1076"/>
          <ac:picMkLst>
            <pc:docMk/>
            <pc:sldMk cId="1706193268" sldId="256"/>
            <ac:picMk id="17" creationId="{C9A74AEF-4ADB-2B82-3513-660F9BCA2EA3}"/>
          </ac:picMkLst>
        </pc:picChg>
        <pc:picChg chg="add mod modCrop">
          <ac:chgData name="Keiran Rowell" userId="S::z3374843@ad.unsw.edu.au::7fcbd16c-e09b-41e5-a561-38d1c96da0ae" providerId="AD" clId="Web-{DBB691CE-1330-4E7C-AF12-83D65A63E17C}" dt="2025-06-17T05:35:50.820" v="134" actId="1076"/>
          <ac:picMkLst>
            <pc:docMk/>
            <pc:sldMk cId="1706193268" sldId="256"/>
            <ac:picMk id="18" creationId="{995D3FDA-538C-14E3-B934-F20F9664E727}"/>
          </ac:picMkLst>
        </pc:picChg>
        <pc:picChg chg="add del mod">
          <ac:chgData name="Keiran Rowell" userId="S::z3374843@ad.unsw.edu.au::7fcbd16c-e09b-41e5-a561-38d1c96da0ae" providerId="AD" clId="Web-{DBB691CE-1330-4E7C-AF12-83D65A63E17C}" dt="2025-06-17T05:34:29.396" v="124"/>
          <ac:picMkLst>
            <pc:docMk/>
            <pc:sldMk cId="1706193268" sldId="256"/>
            <ac:picMk id="19" creationId="{F443A79D-A809-C6DB-B926-F2DB4640E3B7}"/>
          </ac:picMkLst>
        </pc:picChg>
        <pc:picChg chg="add mod">
          <ac:chgData name="Keiran Rowell" userId="S::z3374843@ad.unsw.edu.au::7fcbd16c-e09b-41e5-a561-38d1c96da0ae" providerId="AD" clId="Web-{DBB691CE-1330-4E7C-AF12-83D65A63E17C}" dt="2025-06-17T05:34:41.865" v="127" actId="1076"/>
          <ac:picMkLst>
            <pc:docMk/>
            <pc:sldMk cId="1706193268" sldId="256"/>
            <ac:picMk id="20" creationId="{144EF418-1036-7933-4194-861F8DB77C8C}"/>
          </ac:picMkLst>
        </pc:picChg>
        <pc:picChg chg="add mod">
          <ac:chgData name="Keiran Rowell" userId="S::z3374843@ad.unsw.edu.au::7fcbd16c-e09b-41e5-a561-38d1c96da0ae" providerId="AD" clId="Web-{DBB691CE-1330-4E7C-AF12-83D65A63E17C}" dt="2025-06-17T05:35:27.632" v="132" actId="1076"/>
          <ac:picMkLst>
            <pc:docMk/>
            <pc:sldMk cId="1706193268" sldId="256"/>
            <ac:picMk id="21" creationId="{15E70E79-FED3-DFC9-34A6-D2615A8D3187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47"/>
          <ac:picMkLst>
            <pc:docMk/>
            <pc:sldMk cId="1706193268" sldId="256"/>
            <ac:picMk id="50" creationId="{90FB94C5-5C89-0AB7-D87F-6C2AC97AB712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46"/>
          <ac:picMkLst>
            <pc:docMk/>
            <pc:sldMk cId="1706193268" sldId="256"/>
            <ac:picMk id="52" creationId="{2596BCCC-5A60-BD7D-9D70-D7E8E6E2BD7E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44"/>
          <ac:picMkLst>
            <pc:docMk/>
            <pc:sldMk cId="1706193268" sldId="256"/>
            <ac:picMk id="60" creationId="{30B80D5A-D15E-5F74-1DBC-FA1DBA392C95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43"/>
          <ac:picMkLst>
            <pc:docMk/>
            <pc:sldMk cId="1706193268" sldId="256"/>
            <ac:picMk id="62" creationId="{61653376-F3E4-82C3-F0D7-9DBAAB1DAFC4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23.135" v="55"/>
          <ac:picMkLst>
            <pc:docMk/>
            <pc:sldMk cId="1706193268" sldId="256"/>
            <ac:picMk id="64" creationId="{05880054-7EE2-0A61-0D98-CE3B0F003752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15:13.760" v="42"/>
          <ac:picMkLst>
            <pc:docMk/>
            <pc:sldMk cId="1706193268" sldId="256"/>
            <ac:picMk id="66" creationId="{1F139009-661C-36D8-0347-C46B7F4DA4DE}"/>
          </ac:picMkLst>
        </pc:picChg>
        <pc:cxnChg chg="del">
          <ac:chgData name="Keiran Rowell" userId="S::z3374843@ad.unsw.edu.au::7fcbd16c-e09b-41e5-a561-38d1c96da0ae" providerId="AD" clId="Web-{DBB691CE-1330-4E7C-AF12-83D65A63E17C}" dt="2025-06-17T05:15:19.666" v="51"/>
          <ac:cxnSpMkLst>
            <pc:docMk/>
            <pc:sldMk cId="1706193268" sldId="256"/>
            <ac:cxnSpMk id="8" creationId="{2DE6E7D6-9253-A114-52C4-A87AC2939B75}"/>
          </ac:cxnSpMkLst>
        </pc:cxnChg>
        <pc:cxnChg chg="del">
          <ac:chgData name="Keiran Rowell" userId="S::z3374843@ad.unsw.edu.au::7fcbd16c-e09b-41e5-a561-38d1c96da0ae" providerId="AD" clId="Web-{DBB691CE-1330-4E7C-AF12-83D65A63E17C}" dt="2025-06-17T05:15:19.666" v="50"/>
          <ac:cxnSpMkLst>
            <pc:docMk/>
            <pc:sldMk cId="1706193268" sldId="256"/>
            <ac:cxnSpMk id="10" creationId="{4B6F57B5-AFF6-5425-4448-11CBF7AA6D16}"/>
          </ac:cxnSpMkLst>
        </pc:cxnChg>
        <pc:cxnChg chg="del">
          <ac:chgData name="Keiran Rowell" userId="S::z3374843@ad.unsw.edu.au::7fcbd16c-e09b-41e5-a561-38d1c96da0ae" providerId="AD" clId="Web-{DBB691CE-1330-4E7C-AF12-83D65A63E17C}" dt="2025-06-17T05:15:19.666" v="54"/>
          <ac:cxnSpMkLst>
            <pc:docMk/>
            <pc:sldMk cId="1706193268" sldId="256"/>
            <ac:cxnSpMk id="44" creationId="{CFA1ABE9-C1DC-FFC5-B5BE-2C728E8ADE16}"/>
          </ac:cxnSpMkLst>
        </pc:cxnChg>
      </pc:sldChg>
      <pc:sldChg chg="del">
        <pc:chgData name="Keiran Rowell" userId="S::z3374843@ad.unsw.edu.au::7fcbd16c-e09b-41e5-a561-38d1c96da0ae" providerId="AD" clId="Web-{DBB691CE-1330-4E7C-AF12-83D65A63E17C}" dt="2025-06-17T05:36:16.258" v="136"/>
        <pc:sldMkLst>
          <pc:docMk/>
          <pc:sldMk cId="817751068" sldId="260"/>
        </pc:sldMkLst>
      </pc:sldChg>
      <pc:sldChg chg="del">
        <pc:chgData name="Keiran Rowell" userId="S::z3374843@ad.unsw.edu.au::7fcbd16c-e09b-41e5-a561-38d1c96da0ae" providerId="AD" clId="Web-{DBB691CE-1330-4E7C-AF12-83D65A63E17C}" dt="2025-06-17T05:40:19.358" v="137"/>
        <pc:sldMkLst>
          <pc:docMk/>
          <pc:sldMk cId="1853335624" sldId="262"/>
        </pc:sldMkLst>
      </pc:sldChg>
      <pc:sldChg chg="add">
        <pc:chgData name="Keiran Rowell" userId="S::z3374843@ad.unsw.edu.au::7fcbd16c-e09b-41e5-a561-38d1c96da0ae" providerId="AD" clId="Web-{DBB691CE-1330-4E7C-AF12-83D65A63E17C}" dt="2025-06-17T05:40:44.296" v="139"/>
        <pc:sldMkLst>
          <pc:docMk/>
          <pc:sldMk cId="3984038218" sldId="267"/>
        </pc:sldMkLst>
      </pc:sldChg>
      <pc:sldChg chg="addSp delSp modSp add addAnim delAnim modAnim">
        <pc:chgData name="Keiran Rowell" userId="S::z3374843@ad.unsw.edu.au::7fcbd16c-e09b-41e5-a561-38d1c96da0ae" providerId="AD" clId="Web-{DBB691CE-1330-4E7C-AF12-83D65A63E17C}" dt="2025-06-17T06:19:48.883" v="988"/>
        <pc:sldMkLst>
          <pc:docMk/>
          <pc:sldMk cId="2309743148" sldId="268"/>
        </pc:sldMkLst>
        <pc:spChg chg="mod">
          <ac:chgData name="Keiran Rowell" userId="S::z3374843@ad.unsw.edu.au::7fcbd16c-e09b-41e5-a561-38d1c96da0ae" providerId="AD" clId="Web-{DBB691CE-1330-4E7C-AF12-83D65A63E17C}" dt="2025-06-17T05:47:24.212" v="219" actId="20577"/>
          <ac:spMkLst>
            <pc:docMk/>
            <pc:sldMk cId="2309743148" sldId="268"/>
            <ac:spMk id="7" creationId="{B9C9BECB-9A69-FBC6-B0CF-9ED72689B15C}"/>
          </ac:spMkLst>
        </pc:spChg>
        <pc:picChg chg="add mod">
          <ac:chgData name="Keiran Rowell" userId="S::z3374843@ad.unsw.edu.au::7fcbd16c-e09b-41e5-a561-38d1c96da0ae" providerId="AD" clId="Web-{DBB691CE-1330-4E7C-AF12-83D65A63E17C}" dt="2025-06-17T06:18:36.069" v="984" actId="1076"/>
          <ac:picMkLst>
            <pc:docMk/>
            <pc:sldMk cId="2309743148" sldId="268"/>
            <ac:picMk id="6" creationId="{722CA238-295D-A2FB-1071-583C1EB1E966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6:18:09.209" v="978"/>
          <ac:picMkLst>
            <pc:docMk/>
            <pc:sldMk cId="2309743148" sldId="268"/>
            <ac:picMk id="23" creationId="{00594BCD-7A60-5245-7C6F-861F0387A282}"/>
          </ac:picMkLst>
        </pc:picChg>
      </pc:sldChg>
      <pc:sldChg chg="del">
        <pc:chgData name="Keiran Rowell" userId="S::z3374843@ad.unsw.edu.au::7fcbd16c-e09b-41e5-a561-38d1c96da0ae" providerId="AD" clId="Web-{DBB691CE-1330-4E7C-AF12-83D65A63E17C}" dt="2025-06-17T05:41:13.297" v="141"/>
        <pc:sldMkLst>
          <pc:docMk/>
          <pc:sldMk cId="853028376" sldId="269"/>
        </pc:sldMkLst>
      </pc:sldChg>
      <pc:sldChg chg="modSp">
        <pc:chgData name="Keiran Rowell" userId="S::z3374843@ad.unsw.edu.au::7fcbd16c-e09b-41e5-a561-38d1c96da0ae" providerId="AD" clId="Web-{DBB691CE-1330-4E7C-AF12-83D65A63E17C}" dt="2025-06-17T05:46:20.085" v="165" actId="20577"/>
        <pc:sldMkLst>
          <pc:docMk/>
          <pc:sldMk cId="3844353209" sldId="270"/>
        </pc:sldMkLst>
        <pc:spChg chg="mod">
          <ac:chgData name="Keiran Rowell" userId="S::z3374843@ad.unsw.edu.au::7fcbd16c-e09b-41e5-a561-38d1c96da0ae" providerId="AD" clId="Web-{DBB691CE-1330-4E7C-AF12-83D65A63E17C}" dt="2025-06-17T05:46:20.085" v="165" actId="20577"/>
          <ac:spMkLst>
            <pc:docMk/>
            <pc:sldMk cId="3844353209" sldId="270"/>
            <ac:spMk id="8" creationId="{2E62E1C3-F529-734C-4C82-78F9C2F782B2}"/>
          </ac:spMkLst>
        </pc:spChg>
        <pc:picChg chg="mod">
          <ac:chgData name="Keiran Rowell" userId="S::z3374843@ad.unsw.edu.au::7fcbd16c-e09b-41e5-a561-38d1c96da0ae" providerId="AD" clId="Web-{DBB691CE-1330-4E7C-AF12-83D65A63E17C}" dt="2025-06-17T05:46:01.319" v="156" actId="14100"/>
          <ac:picMkLst>
            <pc:docMk/>
            <pc:sldMk cId="3844353209" sldId="270"/>
            <ac:picMk id="3" creationId="{F69368BD-F031-4BB3-5F72-CF336EDFCB62}"/>
          </ac:picMkLst>
        </pc:picChg>
      </pc:sldChg>
      <pc:sldChg chg="del">
        <pc:chgData name="Keiran Rowell" userId="S::z3374843@ad.unsw.edu.au::7fcbd16c-e09b-41e5-a561-38d1c96da0ae" providerId="AD" clId="Web-{DBB691CE-1330-4E7C-AF12-83D65A63E17C}" dt="2025-06-17T05:42:45.549" v="147"/>
        <pc:sldMkLst>
          <pc:docMk/>
          <pc:sldMk cId="2917050325" sldId="272"/>
        </pc:sldMkLst>
      </pc:sldChg>
      <pc:sldChg chg="addSp modSp addAnim modAnim">
        <pc:chgData name="Keiran Rowell" userId="S::z3374843@ad.unsw.edu.au::7fcbd16c-e09b-41e5-a561-38d1c96da0ae" providerId="AD" clId="Web-{DBB691CE-1330-4E7C-AF12-83D65A63E17C}" dt="2025-06-17T06:20:35.462" v="990"/>
        <pc:sldMkLst>
          <pc:docMk/>
          <pc:sldMk cId="4191554515" sldId="273"/>
        </pc:sldMkLst>
        <pc:spChg chg="add mod">
          <ac:chgData name="Keiran Rowell" userId="S::z3374843@ad.unsw.edu.au::7fcbd16c-e09b-41e5-a561-38d1c96da0ae" providerId="AD" clId="Web-{DBB691CE-1330-4E7C-AF12-83D65A63E17C}" dt="2025-06-17T05:48:37.870" v="251" actId="20577"/>
          <ac:spMkLst>
            <pc:docMk/>
            <pc:sldMk cId="4191554515" sldId="273"/>
            <ac:spMk id="4" creationId="{3708C4D8-F0FA-85E7-FA69-124201ADCF03}"/>
          </ac:spMkLst>
        </pc:spChg>
      </pc:sldChg>
      <pc:sldChg chg="del">
        <pc:chgData name="Keiran Rowell" userId="S::z3374843@ad.unsw.edu.au::7fcbd16c-e09b-41e5-a561-38d1c96da0ae" providerId="AD" clId="Web-{DBB691CE-1330-4E7C-AF12-83D65A63E17C}" dt="2025-06-17T05:42:40.408" v="145"/>
        <pc:sldMkLst>
          <pc:docMk/>
          <pc:sldMk cId="4016199899" sldId="274"/>
        </pc:sldMkLst>
      </pc:sldChg>
      <pc:sldChg chg="del">
        <pc:chgData name="Keiran Rowell" userId="S::z3374843@ad.unsw.edu.au::7fcbd16c-e09b-41e5-a561-38d1c96da0ae" providerId="AD" clId="Web-{DBB691CE-1330-4E7C-AF12-83D65A63E17C}" dt="2025-06-17T05:41:49.626" v="143"/>
        <pc:sldMkLst>
          <pc:docMk/>
          <pc:sldMk cId="3891962450" sldId="275"/>
        </pc:sldMkLst>
      </pc:sldChg>
      <pc:sldChg chg="del">
        <pc:chgData name="Keiran Rowell" userId="S::z3374843@ad.unsw.edu.au::7fcbd16c-e09b-41e5-a561-38d1c96da0ae" providerId="AD" clId="Web-{DBB691CE-1330-4E7C-AF12-83D65A63E17C}" dt="2025-06-17T05:42:42.705" v="146"/>
        <pc:sldMkLst>
          <pc:docMk/>
          <pc:sldMk cId="2760260435" sldId="276"/>
        </pc:sldMkLst>
      </pc:sldChg>
      <pc:sldChg chg="add del">
        <pc:chgData name="Keiran Rowell" userId="S::z3374843@ad.unsw.edu.au::7fcbd16c-e09b-41e5-a561-38d1c96da0ae" providerId="AD" clId="Web-{DBB691CE-1330-4E7C-AF12-83D65A63E17C}" dt="2025-06-17T05:49:05.323" v="252"/>
        <pc:sldMkLst>
          <pc:docMk/>
          <pc:sldMk cId="4101094990" sldId="277"/>
        </pc:sldMkLst>
      </pc:sldChg>
      <pc:sldChg chg="add">
        <pc:chgData name="Keiran Rowell" userId="S::z3374843@ad.unsw.edu.au::7fcbd16c-e09b-41e5-a561-38d1c96da0ae" providerId="AD" clId="Web-{DBB691CE-1330-4E7C-AF12-83D65A63E17C}" dt="2025-06-17T05:40:35.108" v="138"/>
        <pc:sldMkLst>
          <pc:docMk/>
          <pc:sldMk cId="2575644427" sldId="278"/>
        </pc:sldMkLst>
      </pc:sldChg>
      <pc:sldChg chg="add del">
        <pc:chgData name="Keiran Rowell" userId="S::z3374843@ad.unsw.edu.au::7fcbd16c-e09b-41e5-a561-38d1c96da0ae" providerId="AD" clId="Web-{DBB691CE-1330-4E7C-AF12-83D65A63E17C}" dt="2025-06-17T05:41:31.047" v="142"/>
        <pc:sldMkLst>
          <pc:docMk/>
          <pc:sldMk cId="1090690195" sldId="279"/>
        </pc:sldMkLst>
      </pc:sldChg>
      <pc:sldChg chg="modSp add">
        <pc:chgData name="Keiran Rowell" userId="S::z3374843@ad.unsw.edu.au::7fcbd16c-e09b-41e5-a561-38d1c96da0ae" providerId="AD" clId="Web-{DBB691CE-1330-4E7C-AF12-83D65A63E17C}" dt="2025-06-17T05:46:34.242" v="166" actId="1076"/>
        <pc:sldMkLst>
          <pc:docMk/>
          <pc:sldMk cId="4042986468" sldId="290"/>
        </pc:sldMkLst>
        <pc:picChg chg="mod">
          <ac:chgData name="Keiran Rowell" userId="S::z3374843@ad.unsw.edu.au::7fcbd16c-e09b-41e5-a561-38d1c96da0ae" providerId="AD" clId="Web-{DBB691CE-1330-4E7C-AF12-83D65A63E17C}" dt="2025-06-17T05:46:34.242" v="166" actId="1076"/>
          <ac:picMkLst>
            <pc:docMk/>
            <pc:sldMk cId="4042986468" sldId="290"/>
            <ac:picMk id="8" creationId="{253F74AA-CD4C-7CA2-1980-97A7A1755C38}"/>
          </ac:picMkLst>
        </pc:picChg>
      </pc:sldChg>
      <pc:sldChg chg="add">
        <pc:chgData name="Keiran Rowell" userId="S::z3374843@ad.unsw.edu.au::7fcbd16c-e09b-41e5-a561-38d1c96da0ae" providerId="AD" clId="Web-{DBB691CE-1330-4E7C-AF12-83D65A63E17C}" dt="2025-06-17T05:44:37.348" v="149"/>
        <pc:sldMkLst>
          <pc:docMk/>
          <pc:sldMk cId="3410483756" sldId="293"/>
        </pc:sldMkLst>
      </pc:sldChg>
      <pc:sldChg chg="add del replId">
        <pc:chgData name="Keiran Rowell" userId="S::z3374843@ad.unsw.edu.au::7fcbd16c-e09b-41e5-a561-38d1c96da0ae" providerId="AD" clId="Web-{DBB691CE-1330-4E7C-AF12-83D65A63E17C}" dt="2025-06-17T05:50:16.403" v="255"/>
        <pc:sldMkLst>
          <pc:docMk/>
          <pc:sldMk cId="2148727701" sldId="294"/>
        </pc:sldMkLst>
      </pc:sldChg>
      <pc:sldChg chg="addSp delSp modSp add replId delAnim">
        <pc:chgData name="Keiran Rowell" userId="S::z3374843@ad.unsw.edu.au::7fcbd16c-e09b-41e5-a561-38d1c96da0ae" providerId="AD" clId="Web-{DBB691CE-1330-4E7C-AF12-83D65A63E17C}" dt="2025-06-17T06:47:07.870" v="1022" actId="20577"/>
        <pc:sldMkLst>
          <pc:docMk/>
          <pc:sldMk cId="2449191527" sldId="295"/>
        </pc:sldMkLst>
        <pc:spChg chg="add mod">
          <ac:chgData name="Keiran Rowell" userId="S::z3374843@ad.unsw.edu.au::7fcbd16c-e09b-41e5-a561-38d1c96da0ae" providerId="AD" clId="Web-{DBB691CE-1330-4E7C-AF12-83D65A63E17C}" dt="2025-06-17T06:09:37.478" v="966" actId="1076"/>
          <ac:spMkLst>
            <pc:docMk/>
            <pc:sldMk cId="2449191527" sldId="295"/>
            <ac:spMk id="3" creationId="{05BB6B74-DEAA-D415-3846-30E2848B62E9}"/>
          </ac:spMkLst>
        </pc:spChg>
        <pc:spChg chg="add mod">
          <ac:chgData name="Keiran Rowell" userId="S::z3374843@ad.unsw.edu.au::7fcbd16c-e09b-41e5-a561-38d1c96da0ae" providerId="AD" clId="Web-{DBB691CE-1330-4E7C-AF12-83D65A63E17C}" dt="2025-06-17T06:23:37.326" v="1016" actId="20577"/>
          <ac:spMkLst>
            <pc:docMk/>
            <pc:sldMk cId="2449191527" sldId="295"/>
            <ac:spMk id="4" creationId="{C6CF0525-7199-FA60-58BD-28A849C50656}"/>
          </ac:spMkLst>
        </pc:spChg>
        <pc:spChg chg="mod">
          <ac:chgData name="Keiran Rowell" userId="S::z3374843@ad.unsw.edu.au::7fcbd16c-e09b-41e5-a561-38d1c96da0ae" providerId="AD" clId="Web-{DBB691CE-1330-4E7C-AF12-83D65A63E17C}" dt="2025-06-17T05:53:54.424" v="352" actId="20577"/>
          <ac:spMkLst>
            <pc:docMk/>
            <pc:sldMk cId="2449191527" sldId="295"/>
            <ac:spMk id="5" creationId="{8484FEF7-864F-D4FF-9804-C9B0421E48CD}"/>
          </ac:spMkLst>
        </pc:spChg>
        <pc:spChg chg="add mod">
          <ac:chgData name="Keiran Rowell" userId="S::z3374843@ad.unsw.edu.au::7fcbd16c-e09b-41e5-a561-38d1c96da0ae" providerId="AD" clId="Web-{DBB691CE-1330-4E7C-AF12-83D65A63E17C}" dt="2025-06-17T06:47:07.870" v="1022" actId="20577"/>
          <ac:spMkLst>
            <pc:docMk/>
            <pc:sldMk cId="2449191527" sldId="295"/>
            <ac:spMk id="8" creationId="{C3315A2B-B7D2-712C-8ECB-A8EF19A16699}"/>
          </ac:spMkLst>
        </pc:spChg>
        <pc:spChg chg="del">
          <ac:chgData name="Keiran Rowell" userId="S::z3374843@ad.unsw.edu.au::7fcbd16c-e09b-41e5-a561-38d1c96da0ae" providerId="AD" clId="Web-{DBB691CE-1330-4E7C-AF12-83D65A63E17C}" dt="2025-06-17T05:50:22.200" v="265"/>
          <ac:spMkLst>
            <pc:docMk/>
            <pc:sldMk cId="2449191527" sldId="295"/>
            <ac:spMk id="9" creationId="{C6F67ABB-B952-9075-9020-AB66A867BE46}"/>
          </ac:spMkLst>
        </pc:spChg>
        <pc:spChg chg="del">
          <ac:chgData name="Keiran Rowell" userId="S::z3374843@ad.unsw.edu.au::7fcbd16c-e09b-41e5-a561-38d1c96da0ae" providerId="AD" clId="Web-{DBB691CE-1330-4E7C-AF12-83D65A63E17C}" dt="2025-06-17T05:50:22.185" v="262"/>
          <ac:spMkLst>
            <pc:docMk/>
            <pc:sldMk cId="2449191527" sldId="295"/>
            <ac:spMk id="12" creationId="{669D22A2-00EA-D713-B74A-B0A6090EA441}"/>
          </ac:spMkLst>
        </pc:spChg>
        <pc:spChg chg="del">
          <ac:chgData name="Keiran Rowell" userId="S::z3374843@ad.unsw.edu.au::7fcbd16c-e09b-41e5-a561-38d1c96da0ae" providerId="AD" clId="Web-{DBB691CE-1330-4E7C-AF12-83D65A63E17C}" dt="2025-06-17T05:50:22.185" v="261"/>
          <ac:spMkLst>
            <pc:docMk/>
            <pc:sldMk cId="2449191527" sldId="295"/>
            <ac:spMk id="13" creationId="{EA685636-A872-B5E7-73D8-4B4B0055A2DF}"/>
          </ac:spMkLst>
        </pc:spChg>
        <pc:spChg chg="del">
          <ac:chgData name="Keiran Rowell" userId="S::z3374843@ad.unsw.edu.au::7fcbd16c-e09b-41e5-a561-38d1c96da0ae" providerId="AD" clId="Web-{DBB691CE-1330-4E7C-AF12-83D65A63E17C}" dt="2025-06-17T05:50:22.185" v="259"/>
          <ac:spMkLst>
            <pc:docMk/>
            <pc:sldMk cId="2449191527" sldId="295"/>
            <ac:spMk id="15" creationId="{AAA8E26A-3864-9F23-21BF-539D9CB7C357}"/>
          </ac:spMkLst>
        </pc:spChg>
        <pc:spChg chg="del">
          <ac:chgData name="Keiran Rowell" userId="S::z3374843@ad.unsw.edu.au::7fcbd16c-e09b-41e5-a561-38d1c96da0ae" providerId="AD" clId="Web-{DBB691CE-1330-4E7C-AF12-83D65A63E17C}" dt="2025-06-17T05:50:22.185" v="256"/>
          <ac:spMkLst>
            <pc:docMk/>
            <pc:sldMk cId="2449191527" sldId="295"/>
            <ac:spMk id="18" creationId="{2A063417-2B9E-7F58-FF64-AB463C40FF3D}"/>
          </ac:spMkLst>
        </pc:spChg>
        <pc:spChg chg="add mod">
          <ac:chgData name="Keiran Rowell" userId="S::z3374843@ad.unsw.edu.au::7fcbd16c-e09b-41e5-a561-38d1c96da0ae" providerId="AD" clId="Web-{DBB691CE-1330-4E7C-AF12-83D65A63E17C}" dt="2025-06-17T06:22:43.653" v="994" actId="20577"/>
          <ac:spMkLst>
            <pc:docMk/>
            <pc:sldMk cId="2449191527" sldId="295"/>
            <ac:spMk id="19" creationId="{55A5A9E0-F7C1-3786-5DB7-BF611631E235}"/>
          </ac:spMkLst>
        </pc:spChg>
        <pc:picChg chg="add mod">
          <ac:chgData name="Keiran Rowell" userId="S::z3374843@ad.unsw.edu.au::7fcbd16c-e09b-41e5-a561-38d1c96da0ae" providerId="AD" clId="Web-{DBB691CE-1330-4E7C-AF12-83D65A63E17C}" dt="2025-06-17T05:54:15.815" v="355" actId="1076"/>
          <ac:picMkLst>
            <pc:docMk/>
            <pc:sldMk cId="2449191527" sldId="295"/>
            <ac:picMk id="2" creationId="{52E90404-FB84-3D92-2849-13281F783257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200" v="267"/>
          <ac:picMkLst>
            <pc:docMk/>
            <pc:sldMk cId="2449191527" sldId="295"/>
            <ac:picMk id="6" creationId="{47E802A4-653E-6AF4-FBD2-769F20930741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200" v="266"/>
          <ac:picMkLst>
            <pc:docMk/>
            <pc:sldMk cId="2449191527" sldId="295"/>
            <ac:picMk id="7" creationId="{E39453ED-6D84-0BB6-799B-6F99312CCBBF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200" v="264"/>
          <ac:picMkLst>
            <pc:docMk/>
            <pc:sldMk cId="2449191527" sldId="295"/>
            <ac:picMk id="10" creationId="{8D841223-5E42-75D6-40BD-0908FA624D76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200" v="263"/>
          <ac:picMkLst>
            <pc:docMk/>
            <pc:sldMk cId="2449191527" sldId="295"/>
            <ac:picMk id="11" creationId="{682695AF-7254-7415-C713-41FEAA483FB6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185" v="260"/>
          <ac:picMkLst>
            <pc:docMk/>
            <pc:sldMk cId="2449191527" sldId="295"/>
            <ac:picMk id="14" creationId="{8ECE4871-22C8-8B90-E12A-43EFC3ADE52D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185" v="258"/>
          <ac:picMkLst>
            <pc:docMk/>
            <pc:sldMk cId="2449191527" sldId="295"/>
            <ac:picMk id="16" creationId="{12EA8F29-3C2F-4930-0D74-EF788F92328C}"/>
          </ac:picMkLst>
        </pc:picChg>
        <pc:picChg chg="del">
          <ac:chgData name="Keiran Rowell" userId="S::z3374843@ad.unsw.edu.au::7fcbd16c-e09b-41e5-a561-38d1c96da0ae" providerId="AD" clId="Web-{DBB691CE-1330-4E7C-AF12-83D65A63E17C}" dt="2025-06-17T05:50:22.185" v="257"/>
          <ac:picMkLst>
            <pc:docMk/>
            <pc:sldMk cId="2449191527" sldId="295"/>
            <ac:picMk id="17" creationId="{2EEFBBC1-C177-0ABA-163C-3A2A9EB1900F}"/>
          </ac:picMkLst>
        </pc:picChg>
      </pc:sldChg>
    </pc:docChg>
  </pc:docChgLst>
  <pc:docChgLst>
    <pc:chgData name="Keiran Rowell" userId="S::z3374843@ad.unsw.edu.au::7fcbd16c-e09b-41e5-a561-38d1c96da0ae" providerId="AD" clId="Web-{2F622A8B-66B5-4EA4-9977-EB010DD963F8}"/>
    <pc:docChg chg="modSld">
      <pc:chgData name="Keiran Rowell" userId="S::z3374843@ad.unsw.edu.au::7fcbd16c-e09b-41e5-a561-38d1c96da0ae" providerId="AD" clId="Web-{2F622A8B-66B5-4EA4-9977-EB010DD963F8}" dt="2025-06-25T23:58:25.958" v="18" actId="20577"/>
      <pc:docMkLst>
        <pc:docMk/>
      </pc:docMkLst>
      <pc:sldChg chg="modSp">
        <pc:chgData name="Keiran Rowell" userId="S::z3374843@ad.unsw.edu.au::7fcbd16c-e09b-41e5-a561-38d1c96da0ae" providerId="AD" clId="Web-{2F622A8B-66B5-4EA4-9977-EB010DD963F8}" dt="2025-06-25T23:46:26.441" v="1" actId="20577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2F622A8B-66B5-4EA4-9977-EB010DD963F8}" dt="2025-06-25T23:46:26.441" v="1" actId="20577"/>
          <ac:spMkLst>
            <pc:docMk/>
            <pc:sldMk cId="1706193268" sldId="256"/>
            <ac:spMk id="5" creationId="{C8C81C5D-72FA-5B4A-8C51-5167364586A0}"/>
          </ac:spMkLst>
        </pc:spChg>
      </pc:sldChg>
      <pc:sldChg chg="modSp">
        <pc:chgData name="Keiran Rowell" userId="S::z3374843@ad.unsw.edu.au::7fcbd16c-e09b-41e5-a561-38d1c96da0ae" providerId="AD" clId="Web-{2F622A8B-66B5-4EA4-9977-EB010DD963F8}" dt="2025-06-25T23:58:25.958" v="18" actId="20577"/>
        <pc:sldMkLst>
          <pc:docMk/>
          <pc:sldMk cId="1920162537" sldId="271"/>
        </pc:sldMkLst>
        <pc:spChg chg="mod">
          <ac:chgData name="Keiran Rowell" userId="S::z3374843@ad.unsw.edu.au::7fcbd16c-e09b-41e5-a561-38d1c96da0ae" providerId="AD" clId="Web-{2F622A8B-66B5-4EA4-9977-EB010DD963F8}" dt="2025-06-25T23:58:25.958" v="18" actId="20577"/>
          <ac:spMkLst>
            <pc:docMk/>
            <pc:sldMk cId="1920162537" sldId="271"/>
            <ac:spMk id="18" creationId="{A4AF4005-6543-BD9D-6A35-8BD3E568FEEF}"/>
          </ac:spMkLst>
        </pc:spChg>
      </pc:sldChg>
    </pc:docChg>
  </pc:docChgLst>
  <pc:docChgLst>
    <pc:chgData name="Keiran Rowell" userId="S::z3374843@ad.unsw.edu.au::7fcbd16c-e09b-41e5-a561-38d1c96da0ae" providerId="AD" clId="Web-{E51CAD9F-9CB3-465C-8F75-FFC70FF53641}"/>
    <pc:docChg chg="addSld delSld modSld">
      <pc:chgData name="Keiran Rowell" userId="S::z3374843@ad.unsw.edu.au::7fcbd16c-e09b-41e5-a561-38d1c96da0ae" providerId="AD" clId="Web-{E51CAD9F-9CB3-465C-8F75-FFC70FF53641}" dt="2024-06-12T00:54:09.497" v="184" actId="20577"/>
      <pc:docMkLst>
        <pc:docMk/>
      </pc:docMkLst>
      <pc:sldChg chg="modSp">
        <pc:chgData name="Keiran Rowell" userId="S::z3374843@ad.unsw.edu.au::7fcbd16c-e09b-41e5-a561-38d1c96da0ae" providerId="AD" clId="Web-{E51CAD9F-9CB3-465C-8F75-FFC70FF53641}" dt="2024-06-12T00:23:36.363" v="61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E51CAD9F-9CB3-465C-8F75-FFC70FF53641}" dt="2024-06-12T00:23:36.363" v="61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modSp">
        <pc:chgData name="Keiran Rowell" userId="S::z3374843@ad.unsw.edu.au::7fcbd16c-e09b-41e5-a561-38d1c96da0ae" providerId="AD" clId="Web-{E51CAD9F-9CB3-465C-8F75-FFC70FF53641}" dt="2024-06-12T00:23:48.739" v="62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E51CAD9F-9CB3-465C-8F75-FFC70FF53641}" dt="2024-06-12T00:23:48.739" v="62" actId="20577"/>
          <ac:spMkLst>
            <pc:docMk/>
            <pc:sldMk cId="817751068" sldId="260"/>
            <ac:spMk id="3" creationId="{2D516F4F-F0C1-994F-83C8-B6DC8CFDAD36}"/>
          </ac:spMkLst>
        </pc:spChg>
      </pc:sldChg>
      <pc:sldChg chg="modSp">
        <pc:chgData name="Keiran Rowell" userId="S::z3374843@ad.unsw.edu.au::7fcbd16c-e09b-41e5-a561-38d1c96da0ae" providerId="AD" clId="Web-{E51CAD9F-9CB3-465C-8F75-FFC70FF53641}" dt="2024-06-12T00:25:30.992" v="79" actId="20577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E51CAD9F-9CB3-465C-8F75-FFC70FF53641}" dt="2024-06-12T00:25:30.992" v="79" actId="20577"/>
          <ac:spMkLst>
            <pc:docMk/>
            <pc:sldMk cId="1853335624" sldId="262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E51CAD9F-9CB3-465C-8F75-FFC70FF53641}" dt="2024-06-12T00:20:28.872" v="19" actId="20577"/>
          <ac:spMkLst>
            <pc:docMk/>
            <pc:sldMk cId="1853335624" sldId="262"/>
            <ac:spMk id="11" creationId="{EDE001B0-7BDB-A69A-03FD-558159396A0A}"/>
          </ac:spMkLst>
        </pc:spChg>
        <pc:spChg chg="mod">
          <ac:chgData name="Keiran Rowell" userId="S::z3374843@ad.unsw.edu.au::7fcbd16c-e09b-41e5-a561-38d1c96da0ae" providerId="AD" clId="Web-{E51CAD9F-9CB3-465C-8F75-FFC70FF53641}" dt="2024-06-12T00:19:38.058" v="10" actId="20577"/>
          <ac:spMkLst>
            <pc:docMk/>
            <pc:sldMk cId="1853335624" sldId="262"/>
            <ac:spMk id="16" creationId="{1E7C59A6-CB95-64B4-2EEC-A54D6437C85B}"/>
          </ac:spMkLst>
        </pc:spChg>
      </pc:sldChg>
      <pc:sldChg chg="modSp">
        <pc:chgData name="Keiran Rowell" userId="S::z3374843@ad.unsw.edu.au::7fcbd16c-e09b-41e5-a561-38d1c96da0ae" providerId="AD" clId="Web-{E51CAD9F-9CB3-465C-8F75-FFC70FF53641}" dt="2024-06-12T00:21:48.828" v="38" actId="20577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E51CAD9F-9CB3-465C-8F75-FFC70FF53641}" dt="2024-06-12T00:21:48.828" v="38" actId="20577"/>
          <ac:spMkLst>
            <pc:docMk/>
            <pc:sldMk cId="541680096" sldId="263"/>
            <ac:spMk id="2" creationId="{E1BFC6E0-3C26-2244-9362-93260131D18B}"/>
          </ac:spMkLst>
        </pc:spChg>
      </pc:sldChg>
      <pc:sldChg chg="modSp">
        <pc:chgData name="Keiran Rowell" userId="S::z3374843@ad.unsw.edu.au::7fcbd16c-e09b-41e5-a561-38d1c96da0ae" providerId="AD" clId="Web-{E51CAD9F-9CB3-465C-8F75-FFC70FF53641}" dt="2024-06-12T00:23:01.018" v="53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E51CAD9F-9CB3-465C-8F75-FFC70FF53641}" dt="2024-06-12T00:23:01.018" v="53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addSp modSp">
        <pc:chgData name="Keiran Rowell" userId="S::z3374843@ad.unsw.edu.au::7fcbd16c-e09b-41e5-a561-38d1c96da0ae" providerId="AD" clId="Web-{E51CAD9F-9CB3-465C-8F75-FFC70FF53641}" dt="2024-06-12T00:54:09.497" v="184" actId="20577"/>
        <pc:sldMkLst>
          <pc:docMk/>
          <pc:sldMk cId="4201188377" sldId="265"/>
        </pc:sldMkLst>
        <pc:spChg chg="add mod">
          <ac:chgData name="Keiran Rowell" userId="S::z3374843@ad.unsw.edu.au::7fcbd16c-e09b-41e5-a561-38d1c96da0ae" providerId="AD" clId="Web-{E51CAD9F-9CB3-465C-8F75-FFC70FF53641}" dt="2024-06-12T00:54:09.497" v="184" actId="20577"/>
          <ac:spMkLst>
            <pc:docMk/>
            <pc:sldMk cId="4201188377" sldId="265"/>
            <ac:spMk id="6" creationId="{424D704E-42ED-718C-EF4E-64DED741AB46}"/>
          </ac:spMkLst>
        </pc:spChg>
        <pc:spChg chg="mod">
          <ac:chgData name="Keiran Rowell" userId="S::z3374843@ad.unsw.edu.au::7fcbd16c-e09b-41e5-a561-38d1c96da0ae" providerId="AD" clId="Web-{E51CAD9F-9CB3-465C-8F75-FFC70FF53641}" dt="2024-06-12T00:52:27.915" v="158" actId="1076"/>
          <ac:spMkLst>
            <pc:docMk/>
            <pc:sldMk cId="4201188377" sldId="265"/>
            <ac:spMk id="8" creationId="{92749B53-F45B-E5FA-D11B-B4C0FD1F889F}"/>
          </ac:spMkLst>
        </pc:spChg>
        <pc:spChg chg="mod">
          <ac:chgData name="Keiran Rowell" userId="S::z3374843@ad.unsw.edu.au::7fcbd16c-e09b-41e5-a561-38d1c96da0ae" providerId="AD" clId="Web-{E51CAD9F-9CB3-465C-8F75-FFC70FF53641}" dt="2024-06-12T00:54:02.966" v="182" actId="1076"/>
          <ac:spMkLst>
            <pc:docMk/>
            <pc:sldMk cId="4201188377" sldId="265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E51CAD9F-9CB3-465C-8F75-FFC70FF53641}" dt="2024-06-12T00:52:01.586" v="146" actId="20577"/>
          <ac:spMkLst>
            <pc:docMk/>
            <pc:sldMk cId="4201188377" sldId="265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E51CAD9F-9CB3-465C-8F75-FFC70FF53641}" dt="2024-06-12T00:52:37.074" v="160" actId="1076"/>
          <ac:spMkLst>
            <pc:docMk/>
            <pc:sldMk cId="4201188377" sldId="265"/>
            <ac:spMk id="24" creationId="{E9A06250-0875-99A3-5D7E-7C4A3D76DE34}"/>
          </ac:spMkLst>
        </pc:spChg>
        <pc:picChg chg="add mod">
          <ac:chgData name="Keiran Rowell" userId="S::z3374843@ad.unsw.edu.au::7fcbd16c-e09b-41e5-a561-38d1c96da0ae" providerId="AD" clId="Web-{E51CAD9F-9CB3-465C-8F75-FFC70FF53641}" dt="2024-06-12T00:51:24.646" v="133" actId="1076"/>
          <ac:picMkLst>
            <pc:docMk/>
            <pc:sldMk cId="4201188377" sldId="265"/>
            <ac:picMk id="2" creationId="{96E6A7AE-D136-9120-E2A1-6BD24585C6C7}"/>
          </ac:picMkLst>
        </pc:picChg>
        <pc:picChg chg="add mod modCrop">
          <ac:chgData name="Keiran Rowell" userId="S::z3374843@ad.unsw.edu.au::7fcbd16c-e09b-41e5-a561-38d1c96da0ae" providerId="AD" clId="Web-{E51CAD9F-9CB3-465C-8F75-FFC70FF53641}" dt="2024-06-12T00:51:21.271" v="132" actId="1076"/>
          <ac:picMkLst>
            <pc:docMk/>
            <pc:sldMk cId="4201188377" sldId="265"/>
            <ac:picMk id="4" creationId="{C62A41DD-0E97-375D-29E5-0AE9776F95D6}"/>
          </ac:picMkLst>
        </pc:picChg>
      </pc:sldChg>
      <pc:sldChg chg="modSp">
        <pc:chgData name="Keiran Rowell" userId="S::z3374843@ad.unsw.edu.au::7fcbd16c-e09b-41e5-a561-38d1c96da0ae" providerId="AD" clId="Web-{E51CAD9F-9CB3-465C-8F75-FFC70FF53641}" dt="2024-06-12T00:24:40.209" v="72" actId="20577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E51CAD9F-9CB3-465C-8F75-FFC70FF53641}" dt="2024-06-12T00:22:02.219" v="39" actId="14100"/>
          <ac:spMkLst>
            <pc:docMk/>
            <pc:sldMk cId="1524680891" sldId="266"/>
            <ac:spMk id="2" creationId="{2D2DCED0-B64D-C66B-495F-A7642DE06D8D}"/>
          </ac:spMkLst>
        </pc:spChg>
        <pc:spChg chg="mod">
          <ac:chgData name="Keiran Rowell" userId="S::z3374843@ad.unsw.edu.au::7fcbd16c-e09b-41e5-a561-38d1c96da0ae" providerId="AD" clId="Web-{E51CAD9F-9CB3-465C-8F75-FFC70FF53641}" dt="2024-06-12T00:24:40.209" v="72" actId="20577"/>
          <ac:spMkLst>
            <pc:docMk/>
            <pc:sldMk cId="1524680891" sldId="266"/>
            <ac:spMk id="3" creationId="{79E3B8A9-6294-EA9F-7F3B-17C1A52014D8}"/>
          </ac:spMkLst>
        </pc:spChg>
        <pc:spChg chg="mod">
          <ac:chgData name="Keiran Rowell" userId="S::z3374843@ad.unsw.edu.au::7fcbd16c-e09b-41e5-a561-38d1c96da0ae" providerId="AD" clId="Web-{E51CAD9F-9CB3-465C-8F75-FFC70FF53641}" dt="2024-06-12T00:22:10.516" v="40" actId="1076"/>
          <ac:spMkLst>
            <pc:docMk/>
            <pc:sldMk cId="1524680891" sldId="266"/>
            <ac:spMk id="4" creationId="{B7AA5B04-1DC8-0C06-C0E0-2D75CB196DFD}"/>
          </ac:spMkLst>
        </pc:spChg>
        <pc:spChg chg="mod">
          <ac:chgData name="Keiran Rowell" userId="S::z3374843@ad.unsw.edu.au::7fcbd16c-e09b-41e5-a561-38d1c96da0ae" providerId="AD" clId="Web-{E51CAD9F-9CB3-465C-8F75-FFC70FF53641}" dt="2024-06-12T00:22:19.064" v="43" actId="1076"/>
          <ac:spMkLst>
            <pc:docMk/>
            <pc:sldMk cId="1524680891" sldId="266"/>
            <ac:spMk id="11" creationId="{6CEED115-F68C-52B2-D542-66B43B782BBE}"/>
          </ac:spMkLst>
        </pc:spChg>
        <pc:picChg chg="mod">
          <ac:chgData name="Keiran Rowell" userId="S::z3374843@ad.unsw.edu.au::7fcbd16c-e09b-41e5-a561-38d1c96da0ae" providerId="AD" clId="Web-{E51CAD9F-9CB3-465C-8F75-FFC70FF53641}" dt="2024-06-12T00:22:16.673" v="42" actId="1076"/>
          <ac:picMkLst>
            <pc:docMk/>
            <pc:sldMk cId="1524680891" sldId="266"/>
            <ac:picMk id="8" creationId="{63A714AA-BD24-01BF-A29A-E5A504E0CE11}"/>
          </ac:picMkLst>
        </pc:picChg>
        <pc:picChg chg="mod">
          <ac:chgData name="Keiran Rowell" userId="S::z3374843@ad.unsw.edu.au::7fcbd16c-e09b-41e5-a561-38d1c96da0ae" providerId="AD" clId="Web-{E51CAD9F-9CB3-465C-8F75-FFC70FF53641}" dt="2024-06-12T00:22:13.501" v="41" actId="1076"/>
          <ac:picMkLst>
            <pc:docMk/>
            <pc:sldMk cId="1524680891" sldId="266"/>
            <ac:picMk id="9" creationId="{C04CF083-C1A4-4216-B6DC-C4665219B45F}"/>
          </ac:picMkLst>
        </pc:picChg>
      </pc:sldChg>
      <pc:sldChg chg="new del">
        <pc:chgData name="Keiran Rowell" userId="S::z3374843@ad.unsw.edu.au::7fcbd16c-e09b-41e5-a561-38d1c96da0ae" providerId="AD" clId="Web-{E51CAD9F-9CB3-465C-8F75-FFC70FF53641}" dt="2024-06-12T00:48:26.279" v="89"/>
        <pc:sldMkLst>
          <pc:docMk/>
          <pc:sldMk cId="3958010283" sldId="268"/>
        </pc:sldMkLst>
      </pc:sldChg>
    </pc:docChg>
  </pc:docChgLst>
  <pc:docChgLst>
    <pc:chgData name="Keiran Rowell" userId="S::z3374843@ad.unsw.edu.au::7fcbd16c-e09b-41e5-a561-38d1c96da0ae" providerId="AD" clId="Web-{A3414A1D-4CE8-4EB5-86B2-E14CA4F52BB3}"/>
    <pc:docChg chg="modSld">
      <pc:chgData name="Keiran Rowell" userId="S::z3374843@ad.unsw.edu.au::7fcbd16c-e09b-41e5-a561-38d1c96da0ae" providerId="AD" clId="Web-{A3414A1D-4CE8-4EB5-86B2-E14CA4F52BB3}" dt="2024-11-27T03:50:13.524" v="138"/>
      <pc:docMkLst>
        <pc:docMk/>
      </pc:docMkLst>
      <pc:sldChg chg="addSp delSp modSp">
        <pc:chgData name="Keiran Rowell" userId="S::z3374843@ad.unsw.edu.au::7fcbd16c-e09b-41e5-a561-38d1c96da0ae" providerId="AD" clId="Web-{A3414A1D-4CE8-4EB5-86B2-E14CA4F52BB3}" dt="2024-11-27T03:50:13.524" v="138"/>
        <pc:sldMkLst>
          <pc:docMk/>
          <pc:sldMk cId="3891962450" sldId="275"/>
        </pc:sldMkLst>
        <pc:spChg chg="add mod">
          <ac:chgData name="Keiran Rowell" userId="S::z3374843@ad.unsw.edu.au::7fcbd16c-e09b-41e5-a561-38d1c96da0ae" providerId="AD" clId="Web-{A3414A1D-4CE8-4EB5-86B2-E14CA4F52BB3}" dt="2024-11-27T03:42:16.802" v="85" actId="1076"/>
          <ac:spMkLst>
            <pc:docMk/>
            <pc:sldMk cId="3891962450" sldId="275"/>
            <ac:spMk id="2" creationId="{14561745-D465-8EEB-A09F-81FBA0A066CA}"/>
          </ac:spMkLst>
        </pc:spChg>
        <pc:spChg chg="mod">
          <ac:chgData name="Keiran Rowell" userId="S::z3374843@ad.unsw.edu.au::7fcbd16c-e09b-41e5-a561-38d1c96da0ae" providerId="AD" clId="Web-{A3414A1D-4CE8-4EB5-86B2-E14CA4F52BB3}" dt="2024-11-27T03:46:22.843" v="136" actId="1076"/>
          <ac:spMkLst>
            <pc:docMk/>
            <pc:sldMk cId="3891962450" sldId="275"/>
            <ac:spMk id="3" creationId="{53B36BD8-F59F-6BE4-54AF-D3B162782491}"/>
          </ac:spMkLst>
        </pc:spChg>
        <pc:spChg chg="add mod">
          <ac:chgData name="Keiran Rowell" userId="S::z3374843@ad.unsw.edu.au::7fcbd16c-e09b-41e5-a561-38d1c96da0ae" providerId="AD" clId="Web-{A3414A1D-4CE8-4EB5-86B2-E14CA4F52BB3}" dt="2024-11-27T03:40:08.110" v="46" actId="1076"/>
          <ac:spMkLst>
            <pc:docMk/>
            <pc:sldMk cId="3891962450" sldId="275"/>
            <ac:spMk id="9" creationId="{A56C77CF-E113-397D-FB81-446DDA3E7737}"/>
          </ac:spMkLst>
        </pc:spChg>
        <pc:spChg chg="add mod">
          <ac:chgData name="Keiran Rowell" userId="S::z3374843@ad.unsw.edu.au::7fcbd16c-e09b-41e5-a561-38d1c96da0ae" providerId="AD" clId="Web-{A3414A1D-4CE8-4EB5-86B2-E14CA4F52BB3}" dt="2024-11-27T03:43:06.320" v="102" actId="20577"/>
          <ac:spMkLst>
            <pc:docMk/>
            <pc:sldMk cId="3891962450" sldId="275"/>
            <ac:spMk id="10" creationId="{530999D3-127A-1092-6F30-958CA5A0FB9B}"/>
          </ac:spMkLst>
        </pc:spChg>
        <pc:spChg chg="add mod">
          <ac:chgData name="Keiran Rowell" userId="S::z3374843@ad.unsw.edu.au::7fcbd16c-e09b-41e5-a561-38d1c96da0ae" providerId="AD" clId="Web-{A3414A1D-4CE8-4EB5-86B2-E14CA4F52BB3}" dt="2024-11-27T03:46:04.655" v="132" actId="1076"/>
          <ac:spMkLst>
            <pc:docMk/>
            <pc:sldMk cId="3891962450" sldId="275"/>
            <ac:spMk id="13" creationId="{5D9F8FD7-3DB4-AE83-A1DA-E00ACE07D5F8}"/>
          </ac:spMkLst>
        </pc:spChg>
        <pc:picChg chg="add mod">
          <ac:chgData name="Keiran Rowell" userId="S::z3374843@ad.unsw.edu.au::7fcbd16c-e09b-41e5-a561-38d1c96da0ae" providerId="AD" clId="Web-{A3414A1D-4CE8-4EB5-86B2-E14CA4F52BB3}" dt="2024-11-27T03:40:08.079" v="44" actId="1076"/>
          <ac:picMkLst>
            <pc:docMk/>
            <pc:sldMk cId="3891962450" sldId="275"/>
            <ac:picMk id="4" creationId="{402CB633-33EB-1BDE-D001-7AE8B2720319}"/>
          </ac:picMkLst>
        </pc:picChg>
        <pc:picChg chg="add mod">
          <ac:chgData name="Keiran Rowell" userId="S::z3374843@ad.unsw.edu.au::7fcbd16c-e09b-41e5-a561-38d1c96da0ae" providerId="AD" clId="Web-{A3414A1D-4CE8-4EB5-86B2-E14CA4F52BB3}" dt="2024-11-27T03:42:11.037" v="84" actId="1076"/>
          <ac:picMkLst>
            <pc:docMk/>
            <pc:sldMk cId="3891962450" sldId="275"/>
            <ac:picMk id="5" creationId="{BBDF3F7D-C4BD-1123-1CC3-66BD2716162F}"/>
          </ac:picMkLst>
        </pc:picChg>
        <pc:picChg chg="add del">
          <ac:chgData name="Keiran Rowell" userId="S::z3374843@ad.unsw.edu.au::7fcbd16c-e09b-41e5-a561-38d1c96da0ae" providerId="AD" clId="Web-{A3414A1D-4CE8-4EB5-86B2-E14CA4F52BB3}" dt="2024-11-27T03:38:59.576" v="34"/>
          <ac:picMkLst>
            <pc:docMk/>
            <pc:sldMk cId="3891962450" sldId="275"/>
            <ac:picMk id="6" creationId="{0CFA0097-F6C1-6D6B-A97B-79AD2A7C8740}"/>
          </ac:picMkLst>
        </pc:picChg>
        <pc:picChg chg="add del mod">
          <ac:chgData name="Keiran Rowell" userId="S::z3374843@ad.unsw.edu.au::7fcbd16c-e09b-41e5-a561-38d1c96da0ae" providerId="AD" clId="Web-{A3414A1D-4CE8-4EB5-86B2-E14CA4F52BB3}" dt="2024-11-27T03:40:01.797" v="42"/>
          <ac:picMkLst>
            <pc:docMk/>
            <pc:sldMk cId="3891962450" sldId="275"/>
            <ac:picMk id="7" creationId="{C2591D9E-6C44-65E0-D0EC-21D2C25FEC9B}"/>
          </ac:picMkLst>
        </pc:picChg>
        <pc:picChg chg="add">
          <ac:chgData name="Keiran Rowell" userId="S::z3374843@ad.unsw.edu.au::7fcbd16c-e09b-41e5-a561-38d1c96da0ae" providerId="AD" clId="Web-{A3414A1D-4CE8-4EB5-86B2-E14CA4F52BB3}" dt="2024-11-27T03:43:28.399" v="103"/>
          <ac:picMkLst>
            <pc:docMk/>
            <pc:sldMk cId="3891962450" sldId="275"/>
            <ac:picMk id="12" creationId="{3AD8DC24-AE7E-5AF9-0B82-CDB8F8299539}"/>
          </ac:picMkLst>
        </pc:picChg>
        <pc:picChg chg="add mod modCrop">
          <ac:chgData name="Keiran Rowell" userId="S::z3374843@ad.unsw.edu.au::7fcbd16c-e09b-41e5-a561-38d1c96da0ae" providerId="AD" clId="Web-{A3414A1D-4CE8-4EB5-86B2-E14CA4F52BB3}" dt="2024-11-27T03:46:08.218" v="134" actId="1076"/>
          <ac:picMkLst>
            <pc:docMk/>
            <pc:sldMk cId="3891962450" sldId="275"/>
            <ac:picMk id="14" creationId="{FFE75548-7EFD-A547-77F1-B5D6B26BF838}"/>
          </ac:picMkLst>
        </pc:picChg>
        <pc:picChg chg="add del mod">
          <ac:chgData name="Keiran Rowell" userId="S::z3374843@ad.unsw.edu.au::7fcbd16c-e09b-41e5-a561-38d1c96da0ae" providerId="AD" clId="Web-{A3414A1D-4CE8-4EB5-86B2-E14CA4F52BB3}" dt="2024-11-27T03:50:13.524" v="138"/>
          <ac:picMkLst>
            <pc:docMk/>
            <pc:sldMk cId="3891962450" sldId="275"/>
            <ac:picMk id="15" creationId="{29ECA4AA-8D19-5C98-4CB4-B35B69222688}"/>
          </ac:picMkLst>
        </pc:picChg>
      </pc:sldChg>
    </pc:docChg>
  </pc:docChgLst>
  <pc:docChgLst>
    <pc:chgData name="Keiran Rowell" userId="S::z3374843@ad.unsw.edu.au::7fcbd16c-e09b-41e5-a561-38d1c96da0ae" providerId="AD" clId="Web-{1939F9AD-BD7D-4C7B-8F8C-5CECC463E48F}"/>
    <pc:docChg chg="modSld">
      <pc:chgData name="Keiran Rowell" userId="S::z3374843@ad.unsw.edu.au::7fcbd16c-e09b-41e5-a561-38d1c96da0ae" providerId="AD" clId="Web-{1939F9AD-BD7D-4C7B-8F8C-5CECC463E48F}" dt="2024-11-27T05:02:48.251" v="31"/>
      <pc:docMkLst>
        <pc:docMk/>
      </pc:docMkLst>
      <pc:sldChg chg="addAnim modAnim">
        <pc:chgData name="Keiran Rowell" userId="S::z3374843@ad.unsw.edu.au::7fcbd16c-e09b-41e5-a561-38d1c96da0ae" providerId="AD" clId="Web-{1939F9AD-BD7D-4C7B-8F8C-5CECC463E48F}" dt="2024-11-27T05:01:14.874" v="24"/>
        <pc:sldMkLst>
          <pc:docMk/>
          <pc:sldMk cId="1706193268" sldId="256"/>
        </pc:sldMkLst>
      </pc:sldChg>
      <pc:sldChg chg="addSp delSp modSp addAnim delAnim modAnim">
        <pc:chgData name="Keiran Rowell" userId="S::z3374843@ad.unsw.edu.au::7fcbd16c-e09b-41e5-a561-38d1c96da0ae" providerId="AD" clId="Web-{1939F9AD-BD7D-4C7B-8F8C-5CECC463E48F}" dt="2024-11-27T05:02:48.251" v="31"/>
        <pc:sldMkLst>
          <pc:docMk/>
          <pc:sldMk cId="817751068" sldId="260"/>
        </pc:sldMkLst>
        <pc:picChg chg="add ord">
          <ac:chgData name="Keiran Rowell" userId="S::z3374843@ad.unsw.edu.au::7fcbd16c-e09b-41e5-a561-38d1c96da0ae" providerId="AD" clId="Web-{1939F9AD-BD7D-4C7B-8F8C-5CECC463E48F}" dt="2024-11-27T05:02:23.798" v="26"/>
          <ac:picMkLst>
            <pc:docMk/>
            <pc:sldMk cId="817751068" sldId="260"/>
            <ac:picMk id="2" creationId="{ACB2E0B1-2824-4039-B371-09D065DE4D82}"/>
          </ac:picMkLst>
        </pc:picChg>
        <pc:picChg chg="del mod">
          <ac:chgData name="Keiran Rowell" userId="S::z3374843@ad.unsw.edu.au::7fcbd16c-e09b-41e5-a561-38d1c96da0ae" providerId="AD" clId="Web-{1939F9AD-BD7D-4C7B-8F8C-5CECC463E48F}" dt="2024-11-27T05:02:29.860" v="28"/>
          <ac:picMkLst>
            <pc:docMk/>
            <pc:sldMk cId="817751068" sldId="260"/>
            <ac:picMk id="9" creationId="{ACB2E0B1-2824-4039-B371-09D065DE4D82}"/>
          </ac:picMkLst>
        </pc:picChg>
      </pc:sldChg>
      <pc:sldChg chg="modSp addAnim modAnim">
        <pc:chgData name="Keiran Rowell" userId="S::z3374843@ad.unsw.edu.au::7fcbd16c-e09b-41e5-a561-38d1c96da0ae" providerId="AD" clId="Web-{1939F9AD-BD7D-4C7B-8F8C-5CECC463E48F}" dt="2024-11-27T04:41:22.183" v="8" actId="14100"/>
        <pc:sldMkLst>
          <pc:docMk/>
          <pc:sldMk cId="4016199899" sldId="274"/>
        </pc:sldMkLst>
        <pc:spChg chg="mod">
          <ac:chgData name="Keiran Rowell" userId="S::z3374843@ad.unsw.edu.au::7fcbd16c-e09b-41e5-a561-38d1c96da0ae" providerId="AD" clId="Web-{1939F9AD-BD7D-4C7B-8F8C-5CECC463E48F}" dt="2024-11-27T04:41:22.183" v="8" actId="14100"/>
          <ac:spMkLst>
            <pc:docMk/>
            <pc:sldMk cId="4016199899" sldId="274"/>
            <ac:spMk id="6" creationId="{F7FEFE2A-9D98-9086-5680-CB2ED0841EF1}"/>
          </ac:spMkLst>
        </pc:spChg>
      </pc:sldChg>
      <pc:sldChg chg="modSp">
        <pc:chgData name="Keiran Rowell" userId="S::z3374843@ad.unsw.edu.au::7fcbd16c-e09b-41e5-a561-38d1c96da0ae" providerId="AD" clId="Web-{1939F9AD-BD7D-4C7B-8F8C-5CECC463E48F}" dt="2024-11-27T04:42:21.685" v="22" actId="1076"/>
        <pc:sldMkLst>
          <pc:docMk/>
          <pc:sldMk cId="3891962450" sldId="275"/>
        </pc:sldMkLst>
        <pc:spChg chg="mod">
          <ac:chgData name="Keiran Rowell" userId="S::z3374843@ad.unsw.edu.au::7fcbd16c-e09b-41e5-a561-38d1c96da0ae" providerId="AD" clId="Web-{1939F9AD-BD7D-4C7B-8F8C-5CECC463E48F}" dt="2024-11-27T04:42:21.685" v="22" actId="1076"/>
          <ac:spMkLst>
            <pc:docMk/>
            <pc:sldMk cId="3891962450" sldId="275"/>
            <ac:spMk id="9" creationId="{A56C77CF-E113-397D-FB81-446DDA3E7737}"/>
          </ac:spMkLst>
        </pc:spChg>
        <pc:spChg chg="mod">
          <ac:chgData name="Keiran Rowell" userId="S::z3374843@ad.unsw.edu.au::7fcbd16c-e09b-41e5-a561-38d1c96da0ae" providerId="AD" clId="Web-{1939F9AD-BD7D-4C7B-8F8C-5CECC463E48F}" dt="2024-11-27T04:42:07.903" v="19" actId="1076"/>
          <ac:spMkLst>
            <pc:docMk/>
            <pc:sldMk cId="3891962450" sldId="275"/>
            <ac:spMk id="10" creationId="{530999D3-127A-1092-6F30-958CA5A0FB9B}"/>
          </ac:spMkLst>
        </pc:spChg>
        <pc:spChg chg="mod">
          <ac:chgData name="Keiran Rowell" userId="S::z3374843@ad.unsw.edu.au::7fcbd16c-e09b-41e5-a561-38d1c96da0ae" providerId="AD" clId="Web-{1939F9AD-BD7D-4C7B-8F8C-5CECC463E48F}" dt="2024-11-27T04:42:07.856" v="16" actId="1076"/>
          <ac:spMkLst>
            <pc:docMk/>
            <pc:sldMk cId="3891962450" sldId="275"/>
            <ac:spMk id="13" creationId="{5D9F8FD7-3DB4-AE83-A1DA-E00ACE07D5F8}"/>
          </ac:spMkLst>
        </pc:spChg>
        <pc:picChg chg="mod">
          <ac:chgData name="Keiran Rowell" userId="S::z3374843@ad.unsw.edu.au::7fcbd16c-e09b-41e5-a561-38d1c96da0ae" providerId="AD" clId="Web-{1939F9AD-BD7D-4C7B-8F8C-5CECC463E48F}" dt="2024-11-27T04:42:11.888" v="20" actId="1076"/>
          <ac:picMkLst>
            <pc:docMk/>
            <pc:sldMk cId="3891962450" sldId="275"/>
            <ac:picMk id="4" creationId="{402CB633-33EB-1BDE-D001-7AE8B2720319}"/>
          </ac:picMkLst>
        </pc:picChg>
        <pc:picChg chg="mod">
          <ac:chgData name="Keiran Rowell" userId="S::z3374843@ad.unsw.edu.au::7fcbd16c-e09b-41e5-a561-38d1c96da0ae" providerId="AD" clId="Web-{1939F9AD-BD7D-4C7B-8F8C-5CECC463E48F}" dt="2024-11-27T04:42:18.513" v="21" actId="1076"/>
          <ac:picMkLst>
            <pc:docMk/>
            <pc:sldMk cId="3891962450" sldId="275"/>
            <ac:picMk id="5" creationId="{BBDF3F7D-C4BD-1123-1CC3-66BD2716162F}"/>
          </ac:picMkLst>
        </pc:picChg>
        <pc:picChg chg="mod">
          <ac:chgData name="Keiran Rowell" userId="S::z3374843@ad.unsw.edu.au::7fcbd16c-e09b-41e5-a561-38d1c96da0ae" providerId="AD" clId="Web-{1939F9AD-BD7D-4C7B-8F8C-5CECC463E48F}" dt="2024-11-27T04:42:07.888" v="18" actId="1076"/>
          <ac:picMkLst>
            <pc:docMk/>
            <pc:sldMk cId="3891962450" sldId="275"/>
            <ac:picMk id="6" creationId="{BE9B3511-92A6-E5CB-D4A0-E5C08DE2961B}"/>
          </ac:picMkLst>
        </pc:picChg>
        <pc:picChg chg="mod">
          <ac:chgData name="Keiran Rowell" userId="S::z3374843@ad.unsw.edu.au::7fcbd16c-e09b-41e5-a561-38d1c96da0ae" providerId="AD" clId="Web-{1939F9AD-BD7D-4C7B-8F8C-5CECC463E48F}" dt="2024-11-27T04:42:07.872" v="17" actId="1076"/>
          <ac:picMkLst>
            <pc:docMk/>
            <pc:sldMk cId="3891962450" sldId="275"/>
            <ac:picMk id="14" creationId="{FFE75548-7EFD-A547-77F1-B5D6B26BF838}"/>
          </ac:picMkLst>
        </pc:picChg>
      </pc:sldChg>
      <pc:sldChg chg="modSp delAnim">
        <pc:chgData name="Keiran Rowell" userId="S::z3374843@ad.unsw.edu.au::7fcbd16c-e09b-41e5-a561-38d1c96da0ae" providerId="AD" clId="Web-{1939F9AD-BD7D-4C7B-8F8C-5CECC463E48F}" dt="2024-11-27T04:40:28.385" v="2"/>
        <pc:sldMkLst>
          <pc:docMk/>
          <pc:sldMk cId="2760260435" sldId="276"/>
        </pc:sldMkLst>
        <pc:spChg chg="mod">
          <ac:chgData name="Keiran Rowell" userId="S::z3374843@ad.unsw.edu.au::7fcbd16c-e09b-41e5-a561-38d1c96da0ae" providerId="AD" clId="Web-{1939F9AD-BD7D-4C7B-8F8C-5CECC463E48F}" dt="2024-11-27T04:40:23.822" v="1" actId="20577"/>
          <ac:spMkLst>
            <pc:docMk/>
            <pc:sldMk cId="2760260435" sldId="276"/>
            <ac:spMk id="15" creationId="{F2BAD312-E0BC-579D-9B7A-EC8C9AF976C7}"/>
          </ac:spMkLst>
        </pc:spChg>
      </pc:sldChg>
    </pc:docChg>
  </pc:docChgLst>
  <pc:docChgLst>
    <pc:chgData name="Keiran Rowell" userId="S::z3374843@ad.unsw.edu.au::7fcbd16c-e09b-41e5-a561-38d1c96da0ae" providerId="AD" clId="Web-{E7E01E43-A056-4C95-9858-4C562886AE34}"/>
    <pc:docChg chg="modSld">
      <pc:chgData name="Keiran Rowell" userId="S::z3374843@ad.unsw.edu.au::7fcbd16c-e09b-41e5-a561-38d1c96da0ae" providerId="AD" clId="Web-{E7E01E43-A056-4C95-9858-4C562886AE34}" dt="2024-10-28T01:15:50.223" v="0" actId="1076"/>
      <pc:docMkLst>
        <pc:docMk/>
      </pc:docMkLst>
      <pc:sldChg chg="modSp">
        <pc:chgData name="Keiran Rowell" userId="S::z3374843@ad.unsw.edu.au::7fcbd16c-e09b-41e5-a561-38d1c96da0ae" providerId="AD" clId="Web-{E7E01E43-A056-4C95-9858-4C562886AE34}" dt="2024-10-28T01:15:50.223" v="0" actId="1076"/>
        <pc:sldMkLst>
          <pc:docMk/>
          <pc:sldMk cId="1706193268" sldId="256"/>
        </pc:sldMkLst>
        <pc:picChg chg="mod">
          <ac:chgData name="Keiran Rowell" userId="S::z3374843@ad.unsw.edu.au::7fcbd16c-e09b-41e5-a561-38d1c96da0ae" providerId="AD" clId="Web-{E7E01E43-A056-4C95-9858-4C562886AE34}" dt="2024-10-28T01:15:50.223" v="0" actId="1076"/>
          <ac:picMkLst>
            <pc:docMk/>
            <pc:sldMk cId="1706193268" sldId="256"/>
            <ac:picMk id="10" creationId="{3B22292E-C645-44E3-0153-1FEA1B74F42A}"/>
          </ac:picMkLst>
        </pc:picChg>
      </pc:sldChg>
    </pc:docChg>
  </pc:docChgLst>
  <pc:docChgLst>
    <pc:chgData name="Keiran Rowell" userId="S::z3374843@ad.unsw.edu.au::7fcbd16c-e09b-41e5-a561-38d1c96da0ae" providerId="AD" clId="Web-{B4C8A8CC-20FC-4531-AED6-A6E09837DCDF}"/>
    <pc:docChg chg="modSld">
      <pc:chgData name="Keiran Rowell" userId="S::z3374843@ad.unsw.edu.au::7fcbd16c-e09b-41e5-a561-38d1c96da0ae" providerId="AD" clId="Web-{B4C8A8CC-20FC-4531-AED6-A6E09837DCDF}" dt="2024-11-27T05:00:26.617" v="14" actId="14100"/>
      <pc:docMkLst>
        <pc:docMk/>
      </pc:docMkLst>
      <pc:sldChg chg="modSp">
        <pc:chgData name="Keiran Rowell" userId="S::z3374843@ad.unsw.edu.au::7fcbd16c-e09b-41e5-a561-38d1c96da0ae" providerId="AD" clId="Web-{B4C8A8CC-20FC-4531-AED6-A6E09837DCDF}" dt="2024-11-27T04:59:56.085" v="13" actId="1076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B4C8A8CC-20FC-4531-AED6-A6E09837DCDF}" dt="2024-11-27T04:59:56.085" v="13" actId="1076"/>
          <ac:spMkLst>
            <pc:docMk/>
            <pc:sldMk cId="1706193268" sldId="256"/>
            <ac:spMk id="14" creationId="{7DB3DCA4-B397-EA1D-E1FF-8DE15DA33DC7}"/>
          </ac:spMkLst>
        </pc:spChg>
      </pc:sldChg>
      <pc:sldChg chg="modSp">
        <pc:chgData name="Keiran Rowell" userId="S::z3374843@ad.unsw.edu.au::7fcbd16c-e09b-41e5-a561-38d1c96da0ae" providerId="AD" clId="Web-{B4C8A8CC-20FC-4531-AED6-A6E09837DCDF}" dt="2024-11-27T05:00:26.617" v="14" actId="14100"/>
        <pc:sldMkLst>
          <pc:docMk/>
          <pc:sldMk cId="817751068" sldId="260"/>
        </pc:sldMkLst>
        <pc:picChg chg="mod">
          <ac:chgData name="Keiran Rowell" userId="S::z3374843@ad.unsw.edu.au::7fcbd16c-e09b-41e5-a561-38d1c96da0ae" providerId="AD" clId="Web-{B4C8A8CC-20FC-4531-AED6-A6E09837DCDF}" dt="2024-11-27T05:00:26.617" v="14" actId="14100"/>
          <ac:picMkLst>
            <pc:docMk/>
            <pc:sldMk cId="817751068" sldId="260"/>
            <ac:picMk id="9" creationId="{ACB2E0B1-2824-4039-B371-09D065DE4D82}"/>
          </ac:picMkLst>
        </pc:picChg>
      </pc:sldChg>
      <pc:sldChg chg="modSp">
        <pc:chgData name="Keiran Rowell" userId="S::z3374843@ad.unsw.edu.au::7fcbd16c-e09b-41e5-a561-38d1c96da0ae" providerId="AD" clId="Web-{B4C8A8CC-20FC-4531-AED6-A6E09837DCDF}" dt="2024-11-27T04:58:05.145" v="3" actId="1076"/>
        <pc:sldMkLst>
          <pc:docMk/>
          <pc:sldMk cId="853028376" sldId="269"/>
        </pc:sldMkLst>
        <pc:picChg chg="mod">
          <ac:chgData name="Keiran Rowell" userId="S::z3374843@ad.unsw.edu.au::7fcbd16c-e09b-41e5-a561-38d1c96da0ae" providerId="AD" clId="Web-{B4C8A8CC-20FC-4531-AED6-A6E09837DCDF}" dt="2024-11-27T04:58:05.145" v="3" actId="1076"/>
          <ac:picMkLst>
            <pc:docMk/>
            <pc:sldMk cId="853028376" sldId="269"/>
            <ac:picMk id="3" creationId="{69A4FAA9-8502-5708-CB9C-3E42456E081A}"/>
          </ac:picMkLst>
        </pc:picChg>
        <pc:picChg chg="mod">
          <ac:chgData name="Keiran Rowell" userId="S::z3374843@ad.unsw.edu.au::7fcbd16c-e09b-41e5-a561-38d1c96da0ae" providerId="AD" clId="Web-{B4C8A8CC-20FC-4531-AED6-A6E09837DCDF}" dt="2024-11-27T04:58:02.566" v="1" actId="1076"/>
          <ac:picMkLst>
            <pc:docMk/>
            <pc:sldMk cId="853028376" sldId="269"/>
            <ac:picMk id="7" creationId="{585CEB10-8911-11FF-A243-96F50B351D43}"/>
          </ac:picMkLst>
        </pc:picChg>
      </pc:sldChg>
      <pc:sldChg chg="addAnim modAnim">
        <pc:chgData name="Keiran Rowell" userId="S::z3374843@ad.unsw.edu.au::7fcbd16c-e09b-41e5-a561-38d1c96da0ae" providerId="AD" clId="Web-{B4C8A8CC-20FC-4531-AED6-A6E09837DCDF}" dt="2024-11-27T04:58:35.833" v="6"/>
        <pc:sldMkLst>
          <pc:docMk/>
          <pc:sldMk cId="4191554515" sldId="273"/>
        </pc:sldMkLst>
      </pc:sldChg>
      <pc:sldChg chg="addAnim">
        <pc:chgData name="Keiran Rowell" userId="S::z3374843@ad.unsw.edu.au::7fcbd16c-e09b-41e5-a561-38d1c96da0ae" providerId="AD" clId="Web-{B4C8A8CC-20FC-4531-AED6-A6E09837DCDF}" dt="2024-11-27T04:59:41.882" v="12"/>
        <pc:sldMkLst>
          <pc:docMk/>
          <pc:sldMk cId="4101094990" sldId="277"/>
        </pc:sldMkLst>
      </pc:sldChg>
    </pc:docChg>
  </pc:docChgLst>
  <pc:docChgLst>
    <pc:chgData name="Keiran Rowell" userId="S::z3374843@ad.unsw.edu.au::7fcbd16c-e09b-41e5-a561-38d1c96da0ae" providerId="AD" clId="Web-{6786615D-7D40-4A97-BB09-7C77F49ED338}"/>
    <pc:docChg chg="mod addSld modSld modMainMaster">
      <pc:chgData name="Keiran Rowell" userId="S::z3374843@ad.unsw.edu.au::7fcbd16c-e09b-41e5-a561-38d1c96da0ae" providerId="AD" clId="Web-{6786615D-7D40-4A97-BB09-7C77F49ED338}" dt="2024-11-27T00:06:41.184" v="79" actId="20577"/>
      <pc:docMkLst>
        <pc:docMk/>
      </pc:docMkLst>
      <pc:sldChg chg="modSp modTransition">
        <pc:chgData name="Keiran Rowell" userId="S::z3374843@ad.unsw.edu.au::7fcbd16c-e09b-41e5-a561-38d1c96da0ae" providerId="AD" clId="Web-{6786615D-7D40-4A97-BB09-7C77F49ED338}" dt="2024-11-26T23:48:16.266" v="1" actId="1076"/>
        <pc:sldMkLst>
          <pc:docMk/>
          <pc:sldMk cId="1706193268" sldId="256"/>
        </pc:sldMkLst>
        <pc:picChg chg="mod">
          <ac:chgData name="Keiran Rowell" userId="S::z3374843@ad.unsw.edu.au::7fcbd16c-e09b-41e5-a561-38d1c96da0ae" providerId="AD" clId="Web-{6786615D-7D40-4A97-BB09-7C77F49ED338}" dt="2024-11-26T23:48:16.266" v="1" actId="1076"/>
          <ac:picMkLst>
            <pc:docMk/>
            <pc:sldMk cId="1706193268" sldId="256"/>
            <ac:picMk id="12" creationId="{2EBF2091-8B6B-6F33-153B-92F4F4DE238D}"/>
          </ac:picMkLst>
        </pc:picChg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2333958620" sldId="257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1920162537" sldId="258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817751068" sldId="260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1051141744" sldId="261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1853335624" sldId="262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541680096" sldId="263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513229364" sldId="264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4201188377" sldId="265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1524680891" sldId="266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35511063" sldId="267"/>
        </pc:sldMkLst>
      </pc:sldChg>
      <pc:sldChg chg="modTransition">
        <pc:chgData name="Keiran Rowell" userId="S::z3374843@ad.unsw.edu.au::7fcbd16c-e09b-41e5-a561-38d1c96da0ae" providerId="AD" clId="Web-{6786615D-7D40-4A97-BB09-7C77F49ED338}" dt="2024-11-26T23:48:08.297" v="0"/>
        <pc:sldMkLst>
          <pc:docMk/>
          <pc:sldMk cId="2322394788" sldId="268"/>
        </pc:sldMkLst>
      </pc:sldChg>
      <pc:sldChg chg="addSp delSp modSp add replId addAnim delAnim">
        <pc:chgData name="Keiran Rowell" userId="S::z3374843@ad.unsw.edu.au::7fcbd16c-e09b-41e5-a561-38d1c96da0ae" providerId="AD" clId="Web-{6786615D-7D40-4A97-BB09-7C77F49ED338}" dt="2024-11-27T00:06:41.184" v="79" actId="20577"/>
        <pc:sldMkLst>
          <pc:docMk/>
          <pc:sldMk cId="853028376" sldId="269"/>
        </pc:sldMkLst>
        <pc:spChg chg="del">
          <ac:chgData name="Keiran Rowell" userId="S::z3374843@ad.unsw.edu.au::7fcbd16c-e09b-41e5-a561-38d1c96da0ae" providerId="AD" clId="Web-{6786615D-7D40-4A97-BB09-7C77F49ED338}" dt="2024-11-27T00:02:15.348" v="28"/>
          <ac:spMkLst>
            <pc:docMk/>
            <pc:sldMk cId="853028376" sldId="269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6786615D-7D40-4A97-BB09-7C77F49ED338}" dt="2024-11-27T00:02:06.332" v="12" actId="20577"/>
          <ac:spMkLst>
            <pc:docMk/>
            <pc:sldMk cId="853028376" sldId="269"/>
            <ac:spMk id="5" creationId="{55CF688F-29DB-02D9-6CCA-918FF83B7FC5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79" v="22"/>
          <ac:spMkLst>
            <pc:docMk/>
            <pc:sldMk cId="853028376" sldId="269"/>
            <ac:spMk id="11" creationId="{EDE001B0-7BDB-A69A-03FD-558159396A0A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79" v="21"/>
          <ac:spMkLst>
            <pc:docMk/>
            <pc:sldMk cId="853028376" sldId="269"/>
            <ac:spMk id="13" creationId="{63E93FF1-1395-CD9B-1792-52CE9BFFA44F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64" v="19"/>
          <ac:spMkLst>
            <pc:docMk/>
            <pc:sldMk cId="853028376" sldId="269"/>
            <ac:spMk id="15" creationId="{B9DBD434-8C38-D530-944B-25D3445F2E48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64" v="18"/>
          <ac:spMkLst>
            <pc:docMk/>
            <pc:sldMk cId="853028376" sldId="269"/>
            <ac:spMk id="16" creationId="{1E7C59A6-CB95-64B4-2EEC-A54D6437C85B}"/>
          </ac:spMkLst>
        </pc:spChg>
        <pc:spChg chg="add mod">
          <ac:chgData name="Keiran Rowell" userId="S::z3374843@ad.unsw.edu.au::7fcbd16c-e09b-41e5-a561-38d1c96da0ae" providerId="AD" clId="Web-{6786615D-7D40-4A97-BB09-7C77F49ED338}" dt="2024-11-27T00:04:55.614" v="45" actId="14100"/>
          <ac:spMkLst>
            <pc:docMk/>
            <pc:sldMk cId="853028376" sldId="269"/>
            <ac:spMk id="18" creationId="{80CC4EA9-2515-BA5F-E46F-D6A493D5EA74}"/>
          </ac:spMkLst>
        </pc:spChg>
        <pc:spChg chg="add mod">
          <ac:chgData name="Keiran Rowell" userId="S::z3374843@ad.unsw.edu.au::7fcbd16c-e09b-41e5-a561-38d1c96da0ae" providerId="AD" clId="Web-{6786615D-7D40-4A97-BB09-7C77F49ED338}" dt="2024-11-27T00:06:10.183" v="67" actId="20577"/>
          <ac:spMkLst>
            <pc:docMk/>
            <pc:sldMk cId="853028376" sldId="269"/>
            <ac:spMk id="20" creationId="{D92669D6-AF36-2F73-FDA5-69EA2615249C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64" v="16"/>
          <ac:spMkLst>
            <pc:docMk/>
            <pc:sldMk cId="853028376" sldId="269"/>
            <ac:spMk id="21" creationId="{EE191089-1085-EE0D-CEA1-CEBACBFC0704}"/>
          </ac:spMkLst>
        </pc:spChg>
        <pc:spChg chg="add mod">
          <ac:chgData name="Keiran Rowell" userId="S::z3374843@ad.unsw.edu.au::7fcbd16c-e09b-41e5-a561-38d1c96da0ae" providerId="AD" clId="Web-{6786615D-7D40-4A97-BB09-7C77F49ED338}" dt="2024-11-27T00:06:41.184" v="79" actId="20577"/>
          <ac:spMkLst>
            <pc:docMk/>
            <pc:sldMk cId="853028376" sldId="269"/>
            <ac:spMk id="22" creationId="{0450678A-3AF2-411C-F4E2-24568BD59C0A}"/>
          </ac:spMkLst>
        </pc:spChg>
        <pc:spChg chg="del">
          <ac:chgData name="Keiran Rowell" userId="S::z3374843@ad.unsw.edu.au::7fcbd16c-e09b-41e5-a561-38d1c96da0ae" providerId="AD" clId="Web-{6786615D-7D40-4A97-BB09-7C77F49ED338}" dt="2024-11-27T00:02:13.864" v="15"/>
          <ac:spMkLst>
            <pc:docMk/>
            <pc:sldMk cId="853028376" sldId="269"/>
            <ac:spMk id="23" creationId="{6C802C60-64CC-33C7-04DE-46A3EAD7A71F}"/>
          </ac:spMkLst>
        </pc:spChg>
        <pc:picChg chg="del">
          <ac:chgData name="Keiran Rowell" userId="S::z3374843@ad.unsw.edu.au::7fcbd16c-e09b-41e5-a561-38d1c96da0ae" providerId="AD" clId="Web-{6786615D-7D40-4A97-BB09-7C77F49ED338}" dt="2024-11-27T00:02:15.348" v="27"/>
          <ac:picMkLst>
            <pc:docMk/>
            <pc:sldMk cId="853028376" sldId="269"/>
            <ac:picMk id="3" creationId="{AFD37DA2-9F8C-7876-126F-5C56936D1703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5.348" v="26"/>
          <ac:picMkLst>
            <pc:docMk/>
            <pc:sldMk cId="853028376" sldId="269"/>
            <ac:picMk id="4" creationId="{C87C0D4B-B24A-E277-0E3F-C14927548199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79" v="25"/>
          <ac:picMkLst>
            <pc:docMk/>
            <pc:sldMk cId="853028376" sldId="269"/>
            <ac:picMk id="6" creationId="{6A1E6B16-69DD-38F0-E2FB-9AB31F435B1B}"/>
          </ac:picMkLst>
        </pc:picChg>
        <pc:picChg chg="add del mod">
          <ac:chgData name="Keiran Rowell" userId="S::z3374843@ad.unsw.edu.au::7fcbd16c-e09b-41e5-a561-38d1c96da0ae" providerId="AD" clId="Web-{6786615D-7D40-4A97-BB09-7C77F49ED338}" dt="2024-11-27T00:04:05.890" v="39"/>
          <ac:picMkLst>
            <pc:docMk/>
            <pc:sldMk cId="853028376" sldId="269"/>
            <ac:picMk id="7" creationId="{8F38530D-CB75-AAF6-128A-47A8B1244435}"/>
          </ac:picMkLst>
        </pc:picChg>
        <pc:picChg chg="add del mod">
          <ac:chgData name="Keiran Rowell" userId="S::z3374843@ad.unsw.edu.au::7fcbd16c-e09b-41e5-a561-38d1c96da0ae" providerId="AD" clId="Web-{6786615D-7D40-4A97-BB09-7C77F49ED338}" dt="2024-11-27T00:05:06.990" v="47"/>
          <ac:picMkLst>
            <pc:docMk/>
            <pc:sldMk cId="853028376" sldId="269"/>
            <ac:picMk id="8" creationId="{0F09E6E0-8A52-7763-8A97-DDBFDCCF4F45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79" v="24"/>
          <ac:picMkLst>
            <pc:docMk/>
            <pc:sldMk cId="853028376" sldId="269"/>
            <ac:picMk id="9" creationId="{8BD40A4F-B471-D61B-52B1-A9CF0699787D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79" v="23"/>
          <ac:picMkLst>
            <pc:docMk/>
            <pc:sldMk cId="853028376" sldId="269"/>
            <ac:picMk id="10" creationId="{E74D598C-ED56-13BB-B2DB-136E70F2BB76}"/>
          </ac:picMkLst>
        </pc:picChg>
        <pc:picChg chg="add del mod">
          <ac:chgData name="Keiran Rowell" userId="S::z3374843@ad.unsw.edu.au::7fcbd16c-e09b-41e5-a561-38d1c96da0ae" providerId="AD" clId="Web-{6786615D-7D40-4A97-BB09-7C77F49ED338}" dt="2024-11-27T00:05:06.224" v="46"/>
          <ac:picMkLst>
            <pc:docMk/>
            <pc:sldMk cId="853028376" sldId="269"/>
            <ac:picMk id="12" creationId="{4B41EB70-D15F-B043-A2E3-AF2D100FC0C9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64" v="20"/>
          <ac:picMkLst>
            <pc:docMk/>
            <pc:sldMk cId="853028376" sldId="269"/>
            <ac:picMk id="14" creationId="{F6AB335B-D309-8895-B921-C780BDB52FE0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64" v="17"/>
          <ac:picMkLst>
            <pc:docMk/>
            <pc:sldMk cId="853028376" sldId="269"/>
            <ac:picMk id="17" creationId="{15E4A402-55F6-4A6A-22FF-751586974F60}"/>
          </ac:picMkLst>
        </pc:picChg>
        <pc:picChg chg="add mod">
          <ac:chgData name="Keiran Rowell" userId="S::z3374843@ad.unsw.edu.au::7fcbd16c-e09b-41e5-a561-38d1c96da0ae" providerId="AD" clId="Web-{6786615D-7D40-4A97-BB09-7C77F49ED338}" dt="2024-11-27T00:05:41.807" v="54" actId="1076"/>
          <ac:picMkLst>
            <pc:docMk/>
            <pc:sldMk cId="853028376" sldId="269"/>
            <ac:picMk id="19" creationId="{DF6D10D0-EA18-C5CA-B18D-F74FF0AE5D8E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48" v="14"/>
          <ac:picMkLst>
            <pc:docMk/>
            <pc:sldMk cId="853028376" sldId="269"/>
            <ac:picMk id="25" creationId="{8D00EC21-217D-2D06-968A-6DAD970E4E42}"/>
          </ac:picMkLst>
        </pc:picChg>
        <pc:picChg chg="del">
          <ac:chgData name="Keiran Rowell" userId="S::z3374843@ad.unsw.edu.au::7fcbd16c-e09b-41e5-a561-38d1c96da0ae" providerId="AD" clId="Web-{6786615D-7D40-4A97-BB09-7C77F49ED338}" dt="2024-11-27T00:02:13.848" v="13"/>
          <ac:picMkLst>
            <pc:docMk/>
            <pc:sldMk cId="853028376" sldId="269"/>
            <ac:picMk id="26" creationId="{239DAA90-AA94-6491-4F49-45D2CB5E6518}"/>
          </ac:picMkLst>
        </pc:picChg>
      </pc:sldChg>
      <pc:sldMasterChg chg="modTransition modSldLayout">
        <pc:chgData name="Keiran Rowell" userId="S::z3374843@ad.unsw.edu.au::7fcbd16c-e09b-41e5-a561-38d1c96da0ae" providerId="AD" clId="Web-{6786615D-7D40-4A97-BB09-7C77F49ED338}" dt="2024-11-26T23:48:08.297" v="0"/>
        <pc:sldMasterMkLst>
          <pc:docMk/>
          <pc:sldMasterMk cId="873829435" sldId="2147483660"/>
        </pc:sldMasterMkLst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2098400861" sldId="2147483661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2915261991" sldId="2147483662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3299779714" sldId="2147483663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2660364091" sldId="2147483664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3408396721" sldId="2147483665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2386191920" sldId="2147483666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275603750" sldId="2147483667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3567699242" sldId="2147483668"/>
          </pc:sldLayoutMkLst>
        </pc:sldLayoutChg>
        <pc:sldLayoutChg chg="modTransition">
          <pc:chgData name="Keiran Rowell" userId="S::z3374843@ad.unsw.edu.au::7fcbd16c-e09b-41e5-a561-38d1c96da0ae" providerId="AD" clId="Web-{6786615D-7D40-4A97-BB09-7C77F49ED338}" dt="2024-11-26T23:48:08.297" v="0"/>
          <pc:sldLayoutMkLst>
            <pc:docMk/>
            <pc:sldMasterMk cId="873829435" sldId="2147483660"/>
            <pc:sldLayoutMk cId="514933172" sldId="2147483669"/>
          </pc:sldLayoutMkLst>
        </pc:sldLayoutChg>
      </pc:sldMasterChg>
    </pc:docChg>
  </pc:docChgLst>
  <pc:docChgLst>
    <pc:chgData name="Keiran Rowell" userId="S::z3374843@ad.unsw.edu.au::7fcbd16c-e09b-41e5-a561-38d1c96da0ae" providerId="AD" clId="Web-{2C550A6A-39FA-496D-8C89-B92486B24642}"/>
    <pc:docChg chg="modSld sldOrd modMainMaster">
      <pc:chgData name="Keiran Rowell" userId="S::z3374843@ad.unsw.edu.au::7fcbd16c-e09b-41e5-a561-38d1c96da0ae" providerId="AD" clId="Web-{2C550A6A-39FA-496D-8C89-B92486B24642}" dt="2024-11-26T23:41:27.535" v="142"/>
      <pc:docMkLst>
        <pc:docMk/>
      </pc:docMkLst>
      <pc:sldChg chg="addSp delSp modSp modTransition addAnim delAnim">
        <pc:chgData name="Keiran Rowell" userId="S::z3374843@ad.unsw.edu.au::7fcbd16c-e09b-41e5-a561-38d1c96da0ae" providerId="AD" clId="Web-{2C550A6A-39FA-496D-8C89-B92486B24642}" dt="2024-11-26T23:41:27.535" v="142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2C550A6A-39FA-496D-8C89-B92486B24642}" dt="2024-11-26T23:24:15.412" v="5" actId="1076"/>
          <ac:spMkLst>
            <pc:docMk/>
            <pc:sldMk cId="1706193268" sldId="256"/>
            <ac:spMk id="5" creationId="{C8C81C5D-72FA-5B4A-8C51-5167364586A0}"/>
          </ac:spMkLst>
        </pc:spChg>
        <pc:picChg chg="add del mod">
          <ac:chgData name="Keiran Rowell" userId="S::z3374843@ad.unsw.edu.au::7fcbd16c-e09b-41e5-a561-38d1c96da0ae" providerId="AD" clId="Web-{2C550A6A-39FA-496D-8C89-B92486B24642}" dt="2024-11-26T23:18:21.215" v="4"/>
          <ac:picMkLst>
            <pc:docMk/>
            <pc:sldMk cId="1706193268" sldId="256"/>
            <ac:picMk id="2" creationId="{3E1EC532-459D-AF5F-53C6-583956384A3E}"/>
          </ac:picMkLst>
        </pc:picChg>
        <pc:picChg chg="add del mod">
          <ac:chgData name="Keiran Rowell" userId="S::z3374843@ad.unsw.edu.au::7fcbd16c-e09b-41e5-a561-38d1c96da0ae" providerId="AD" clId="Web-{2C550A6A-39FA-496D-8C89-B92486B24642}" dt="2024-11-26T23:34:09.585" v="112"/>
          <ac:picMkLst>
            <pc:docMk/>
            <pc:sldMk cId="1706193268" sldId="256"/>
            <ac:picMk id="3" creationId="{277D24E9-9A6C-EEAC-4FA9-6730F606708C}"/>
          </ac:picMkLst>
        </pc:picChg>
        <pc:picChg chg="add del mod">
          <ac:chgData name="Keiran Rowell" userId="S::z3374843@ad.unsw.edu.au::7fcbd16c-e09b-41e5-a561-38d1c96da0ae" providerId="AD" clId="Web-{2C550A6A-39FA-496D-8C89-B92486B24642}" dt="2024-11-26T23:34:44.976" v="115"/>
          <ac:picMkLst>
            <pc:docMk/>
            <pc:sldMk cId="1706193268" sldId="256"/>
            <ac:picMk id="6" creationId="{8439B114-8D51-6C2F-DB30-84B6744984C5}"/>
          </ac:picMkLst>
        </pc:picChg>
        <pc:picChg chg="add del mod">
          <ac:chgData name="Keiran Rowell" userId="S::z3374843@ad.unsw.edu.au::7fcbd16c-e09b-41e5-a561-38d1c96da0ae" providerId="AD" clId="Web-{2C550A6A-39FA-496D-8C89-B92486B24642}" dt="2024-11-26T23:35:26.571" v="120"/>
          <ac:picMkLst>
            <pc:docMk/>
            <pc:sldMk cId="1706193268" sldId="256"/>
            <ac:picMk id="9" creationId="{0E8D99A5-71C2-C1D7-5BC3-A98F60B6BD97}"/>
          </ac:picMkLst>
        </pc:picChg>
        <pc:picChg chg="add del mod">
          <ac:chgData name="Keiran Rowell" userId="S::z3374843@ad.unsw.edu.au::7fcbd16c-e09b-41e5-a561-38d1c96da0ae" providerId="AD" clId="Web-{2C550A6A-39FA-496D-8C89-B92486B24642}" dt="2024-11-26T23:36:45.761" v="126"/>
          <ac:picMkLst>
            <pc:docMk/>
            <pc:sldMk cId="1706193268" sldId="256"/>
            <ac:picMk id="11" creationId="{6EAE9ABF-B8A6-0717-4E3B-A6FFD0199542}"/>
          </ac:picMkLst>
        </pc:picChg>
        <pc:picChg chg="add mod">
          <ac:chgData name="Keiran Rowell" userId="S::z3374843@ad.unsw.edu.au::7fcbd16c-e09b-41e5-a561-38d1c96da0ae" providerId="AD" clId="Web-{2C550A6A-39FA-496D-8C89-B92486B24642}" dt="2024-11-26T23:38:11.763" v="133" actId="1076"/>
          <ac:picMkLst>
            <pc:docMk/>
            <pc:sldMk cId="1706193268" sldId="256"/>
            <ac:picMk id="12" creationId="{2EBF2091-8B6B-6F33-153B-92F4F4DE238D}"/>
          </ac:picMkLst>
        </pc:picChg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2333958620" sldId="257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1920162537" sldId="258"/>
        </pc:sldMkLst>
      </pc:sldChg>
      <pc:sldChg chg="ord 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817751068" sldId="260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1051141744" sldId="261"/>
        </pc:sldMkLst>
      </pc:sldChg>
      <pc:sldChg chg="addSp delSp modSp ord modTransition addAnim delAnim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2C550A6A-39FA-496D-8C89-B92486B24642}" dt="2024-11-26T23:33:36.068" v="107" actId="1076"/>
          <ac:spMkLst>
            <pc:docMk/>
            <pc:sldMk cId="1853335624" sldId="262"/>
            <ac:spMk id="2" creationId="{BE2C8FF1-5459-1CEB-CB51-E5EACCDF74B4}"/>
          </ac:spMkLst>
        </pc:spChg>
        <pc:spChg chg="add del mod">
          <ac:chgData name="Keiran Rowell" userId="S::z3374843@ad.unsw.edu.au::7fcbd16c-e09b-41e5-a561-38d1c96da0ae" providerId="AD" clId="Web-{2C550A6A-39FA-496D-8C89-B92486B24642}" dt="2024-11-26T23:33:28.849" v="106"/>
          <ac:spMkLst>
            <pc:docMk/>
            <pc:sldMk cId="1853335624" sldId="262"/>
            <ac:spMk id="7" creationId="{DD35420D-D09E-C19B-BB9B-4A58A3D42B1B}"/>
          </ac:spMkLst>
        </pc:spChg>
        <pc:spChg chg="mod">
          <ac:chgData name="Keiran Rowell" userId="S::z3374843@ad.unsw.edu.au::7fcbd16c-e09b-41e5-a561-38d1c96da0ae" providerId="AD" clId="Web-{2C550A6A-39FA-496D-8C89-B92486B24642}" dt="2024-11-26T23:26:22.728" v="71" actId="20577"/>
          <ac:spMkLst>
            <pc:docMk/>
            <pc:sldMk cId="1853335624" sldId="262"/>
            <ac:spMk id="11" creationId="{EDE001B0-7BDB-A69A-03FD-558159396A0A}"/>
          </ac:spMkLst>
        </pc:spChg>
        <pc:spChg chg="del mod">
          <ac:chgData name="Keiran Rowell" userId="S::z3374843@ad.unsw.edu.au::7fcbd16c-e09b-41e5-a561-38d1c96da0ae" providerId="AD" clId="Web-{2C550A6A-39FA-496D-8C89-B92486B24642}" dt="2024-11-26T23:25:03.351" v="14"/>
          <ac:spMkLst>
            <pc:docMk/>
            <pc:sldMk cId="1853335624" sldId="262"/>
            <ac:spMk id="12" creationId="{72786C40-E7F6-3600-060C-465340EBB553}"/>
          </ac:spMkLst>
        </pc:spChg>
        <pc:spChg chg="mod">
          <ac:chgData name="Keiran Rowell" userId="S::z3374843@ad.unsw.edu.au::7fcbd16c-e09b-41e5-a561-38d1c96da0ae" providerId="AD" clId="Web-{2C550A6A-39FA-496D-8C89-B92486B24642}" dt="2024-11-26T23:26:18.666" v="68" actId="20577"/>
          <ac:spMkLst>
            <pc:docMk/>
            <pc:sldMk cId="1853335624" sldId="262"/>
            <ac:spMk id="15" creationId="{B9DBD434-8C38-D530-944B-25D3445F2E48}"/>
          </ac:spMkLst>
        </pc:spChg>
        <pc:spChg chg="del mod">
          <ac:chgData name="Keiran Rowell" userId="S::z3374843@ad.unsw.edu.au::7fcbd16c-e09b-41e5-a561-38d1c96da0ae" providerId="AD" clId="Web-{2C550A6A-39FA-496D-8C89-B92486B24642}" dt="2024-11-26T23:25:10.211" v="16"/>
          <ac:spMkLst>
            <pc:docMk/>
            <pc:sldMk cId="1853335624" sldId="262"/>
            <ac:spMk id="18" creationId="{8E24E97D-CC4E-7767-D1AA-30453BDDBE39}"/>
          </ac:spMkLst>
        </pc:spChg>
        <pc:spChg chg="del mod">
          <ac:chgData name="Keiran Rowell" userId="S::z3374843@ad.unsw.edu.au::7fcbd16c-e09b-41e5-a561-38d1c96da0ae" providerId="AD" clId="Web-{2C550A6A-39FA-496D-8C89-B92486B24642}" dt="2024-11-26T23:25:13.007" v="19"/>
          <ac:spMkLst>
            <pc:docMk/>
            <pc:sldMk cId="1853335624" sldId="262"/>
            <ac:spMk id="19" creationId="{130B746D-65E4-3463-4A5F-735C02002DDE}"/>
          </ac:spMkLst>
        </pc:spChg>
        <pc:spChg chg="add mod">
          <ac:chgData name="Keiran Rowell" userId="S::z3374843@ad.unsw.edu.au::7fcbd16c-e09b-41e5-a561-38d1c96da0ae" providerId="AD" clId="Web-{2C550A6A-39FA-496D-8C89-B92486B24642}" dt="2024-11-26T23:26:08.775" v="64" actId="1076"/>
          <ac:spMkLst>
            <pc:docMk/>
            <pc:sldMk cId="1853335624" sldId="262"/>
            <ac:spMk id="21" creationId="{EE191089-1085-EE0D-CEA1-CEBACBFC0704}"/>
          </ac:spMkLst>
        </pc:spChg>
        <pc:spChg chg="add mod">
          <ac:chgData name="Keiran Rowell" userId="S::z3374843@ad.unsw.edu.au::7fcbd16c-e09b-41e5-a561-38d1c96da0ae" providerId="AD" clId="Web-{2C550A6A-39FA-496D-8C89-B92486B24642}" dt="2024-11-26T23:33:23.990" v="105" actId="1076"/>
          <ac:spMkLst>
            <pc:docMk/>
            <pc:sldMk cId="1853335624" sldId="262"/>
            <ac:spMk id="23" creationId="{6C802C60-64CC-33C7-04DE-46A3EAD7A71F}"/>
          </ac:spMkLst>
        </pc:spChg>
        <pc:picChg chg="mod">
          <ac:chgData name="Keiran Rowell" userId="S::z3374843@ad.unsw.edu.au::7fcbd16c-e09b-41e5-a561-38d1c96da0ae" providerId="AD" clId="Web-{2C550A6A-39FA-496D-8C89-B92486B24642}" dt="2024-11-26T23:33:36.100" v="108" actId="1076"/>
          <ac:picMkLst>
            <pc:docMk/>
            <pc:sldMk cId="1853335624" sldId="262"/>
            <ac:picMk id="3" creationId="{AFD37DA2-9F8C-7876-126F-5C56936D1703}"/>
          </ac:picMkLst>
        </pc:picChg>
        <pc:picChg chg="mod">
          <ac:chgData name="Keiran Rowell" userId="S::z3374843@ad.unsw.edu.au::7fcbd16c-e09b-41e5-a561-38d1c96da0ae" providerId="AD" clId="Web-{2C550A6A-39FA-496D-8C89-B92486B24642}" dt="2024-11-26T23:33:36.115" v="109" actId="1076"/>
          <ac:picMkLst>
            <pc:docMk/>
            <pc:sldMk cId="1853335624" sldId="262"/>
            <ac:picMk id="4" creationId="{C87C0D4B-B24A-E277-0E3F-C14927548199}"/>
          </ac:picMkLst>
        </pc:picChg>
        <pc:picChg chg="del">
          <ac:chgData name="Keiran Rowell" userId="S::z3374843@ad.unsw.edu.au::7fcbd16c-e09b-41e5-a561-38d1c96da0ae" providerId="AD" clId="Web-{2C550A6A-39FA-496D-8C89-B92486B24642}" dt="2024-11-26T23:25:10.804" v="17"/>
          <ac:picMkLst>
            <pc:docMk/>
            <pc:sldMk cId="1853335624" sldId="262"/>
            <ac:picMk id="20" creationId="{5C7D0EAC-6A31-732C-348D-13AB5119029F}"/>
          </ac:picMkLst>
        </pc:picChg>
        <pc:picChg chg="add mod">
          <ac:chgData name="Keiran Rowell" userId="S::z3374843@ad.unsw.edu.au::7fcbd16c-e09b-41e5-a561-38d1c96da0ae" providerId="AD" clId="Web-{2C550A6A-39FA-496D-8C89-B92486B24642}" dt="2024-11-26T23:33:14.974" v="104" actId="1076"/>
          <ac:picMkLst>
            <pc:docMk/>
            <pc:sldMk cId="1853335624" sldId="262"/>
            <ac:picMk id="25" creationId="{8D00EC21-217D-2D06-968A-6DAD970E4E42}"/>
          </ac:picMkLst>
        </pc:picChg>
        <pc:picChg chg="add mod">
          <ac:chgData name="Keiran Rowell" userId="S::z3374843@ad.unsw.edu.au::7fcbd16c-e09b-41e5-a561-38d1c96da0ae" providerId="AD" clId="Web-{2C550A6A-39FA-496D-8C89-B92486B24642}" dt="2024-11-26T23:33:12.474" v="103" actId="1076"/>
          <ac:picMkLst>
            <pc:docMk/>
            <pc:sldMk cId="1853335624" sldId="262"/>
            <ac:picMk id="26" creationId="{239DAA90-AA94-6491-4F49-45D2CB5E6518}"/>
          </ac:picMkLst>
        </pc:picChg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541680096" sldId="263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513229364" sldId="264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4201188377" sldId="265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1524680891" sldId="266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35511063" sldId="267"/>
        </pc:sldMkLst>
      </pc:sldChg>
      <pc:sldChg chg="modTransition">
        <pc:chgData name="Keiran Rowell" userId="S::z3374843@ad.unsw.edu.au::7fcbd16c-e09b-41e5-a561-38d1c96da0ae" providerId="AD" clId="Web-{2C550A6A-39FA-496D-8C89-B92486B24642}" dt="2024-11-26T23:41:16.112" v="141"/>
        <pc:sldMkLst>
          <pc:docMk/>
          <pc:sldMk cId="2322394788" sldId="268"/>
        </pc:sldMkLst>
      </pc:sldChg>
      <pc:sldMasterChg chg="modTransition modSldLayout">
        <pc:chgData name="Keiran Rowell" userId="S::z3374843@ad.unsw.edu.au::7fcbd16c-e09b-41e5-a561-38d1c96da0ae" providerId="AD" clId="Web-{2C550A6A-39FA-496D-8C89-B92486B24642}" dt="2024-11-26T23:41:16.112" v="141"/>
        <pc:sldMasterMkLst>
          <pc:docMk/>
          <pc:sldMasterMk cId="873829435" sldId="2147483660"/>
        </pc:sldMasterMkLst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2098400861" sldId="2147483661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2915261991" sldId="2147483662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3299779714" sldId="2147483663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2660364091" sldId="2147483664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3408396721" sldId="2147483665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2386191920" sldId="2147483666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275603750" sldId="2147483667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3567699242" sldId="2147483668"/>
          </pc:sldLayoutMkLst>
        </pc:sldLayoutChg>
        <pc:sldLayoutChg chg="modTransition">
          <pc:chgData name="Keiran Rowell" userId="S::z3374843@ad.unsw.edu.au::7fcbd16c-e09b-41e5-a561-38d1c96da0ae" providerId="AD" clId="Web-{2C550A6A-39FA-496D-8C89-B92486B24642}" dt="2024-11-26T23:41:16.112" v="141"/>
          <pc:sldLayoutMkLst>
            <pc:docMk/>
            <pc:sldMasterMk cId="873829435" sldId="2147483660"/>
            <pc:sldLayoutMk cId="514933172" sldId="2147483669"/>
          </pc:sldLayoutMkLst>
        </pc:sldLayoutChg>
      </pc:sldMasterChg>
    </pc:docChg>
  </pc:docChgLst>
  <pc:docChgLst>
    <pc:chgData name="Keiran Rowell" userId="S::z3374843@ad.unsw.edu.au::7fcbd16c-e09b-41e5-a561-38d1c96da0ae" providerId="AD" clId="Web-{6229B440-8DBE-4BE6-9690-A83A67A47EFE}"/>
    <pc:docChg chg="modSld">
      <pc:chgData name="Keiran Rowell" userId="S::z3374843@ad.unsw.edu.au::7fcbd16c-e09b-41e5-a561-38d1c96da0ae" providerId="AD" clId="Web-{6229B440-8DBE-4BE6-9690-A83A67A47EFE}" dt="2024-06-11T15:49:32.500" v="577" actId="20577"/>
      <pc:docMkLst>
        <pc:docMk/>
      </pc:docMkLst>
      <pc:sldChg chg="modSp">
        <pc:chgData name="Keiran Rowell" userId="S::z3374843@ad.unsw.edu.au::7fcbd16c-e09b-41e5-a561-38d1c96da0ae" providerId="AD" clId="Web-{6229B440-8DBE-4BE6-9690-A83A67A47EFE}" dt="2024-06-11T15:44:45.101" v="539" actId="1076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6229B440-8DBE-4BE6-9690-A83A67A47EFE}" dt="2024-06-11T15:44:45.101" v="539" actId="1076"/>
          <ac:spMkLst>
            <pc:docMk/>
            <pc:sldMk cId="1706193268" sldId="256"/>
            <ac:spMk id="5" creationId="{C8C81C5D-72FA-5B4A-8C51-5167364586A0}"/>
          </ac:spMkLst>
        </pc:spChg>
      </pc:sldChg>
      <pc:sldChg chg="modSp">
        <pc:chgData name="Keiran Rowell" userId="S::z3374843@ad.unsw.edu.au::7fcbd16c-e09b-41e5-a561-38d1c96da0ae" providerId="AD" clId="Web-{6229B440-8DBE-4BE6-9690-A83A67A47EFE}" dt="2024-06-11T15:48:25.233" v="576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6229B440-8DBE-4BE6-9690-A83A67A47EFE}" dt="2024-06-11T15:48:25.233" v="576" actId="20577"/>
          <ac:spMkLst>
            <pc:docMk/>
            <pc:sldMk cId="2333958620" sldId="257"/>
            <ac:spMk id="4" creationId="{C97F96D9-540B-0D4D-A7FC-D96691A4FE79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5:41.259" v="552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modSp">
        <pc:chgData name="Keiran Rowell" userId="S::z3374843@ad.unsw.edu.au::7fcbd16c-e09b-41e5-a561-38d1c96da0ae" providerId="AD" clId="Web-{6229B440-8DBE-4BE6-9690-A83A67A47EFE}" dt="2024-06-11T15:49:32.500" v="577" actId="20577"/>
        <pc:sldMkLst>
          <pc:docMk/>
          <pc:sldMk cId="1920162537" sldId="258"/>
        </pc:sldMkLst>
        <pc:spChg chg="mod">
          <ac:chgData name="Keiran Rowell" userId="S::z3374843@ad.unsw.edu.au::7fcbd16c-e09b-41e5-a561-38d1c96da0ae" providerId="AD" clId="Web-{6229B440-8DBE-4BE6-9690-A83A67A47EFE}" dt="2024-06-11T15:49:32.500" v="577" actId="20577"/>
          <ac:spMkLst>
            <pc:docMk/>
            <pc:sldMk cId="1920162537" sldId="258"/>
            <ac:spMk id="12" creationId="{A3DFA051-A51D-3FBD-8FF2-5D603AEDDA4B}"/>
          </ac:spMkLst>
        </pc:spChg>
      </pc:sldChg>
      <pc:sldChg chg="modSp">
        <pc:chgData name="Keiran Rowell" userId="S::z3374843@ad.unsw.edu.au::7fcbd16c-e09b-41e5-a561-38d1c96da0ae" providerId="AD" clId="Web-{6229B440-8DBE-4BE6-9690-A83A67A47EFE}" dt="2024-06-11T15:48:03.076" v="573" actId="1076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6229B440-8DBE-4BE6-9690-A83A67A47EFE}" dt="2024-06-11T15:43:22.959" v="525" actId="20577"/>
          <ac:spMkLst>
            <pc:docMk/>
            <pc:sldMk cId="1853335624" sldId="262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7:41.810" v="567" actId="20577"/>
          <ac:spMkLst>
            <pc:docMk/>
            <pc:sldMk cId="1853335624" sldId="262"/>
            <ac:spMk id="11" creationId="{EDE001B0-7BDB-A69A-03FD-558159396A0A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8:03.076" v="573" actId="1076"/>
          <ac:spMkLst>
            <pc:docMk/>
            <pc:sldMk cId="1853335624" sldId="262"/>
            <ac:spMk id="12" creationId="{72786C40-E7F6-3600-060C-465340EBB553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7:44.294" v="569" actId="20577"/>
          <ac:spMkLst>
            <pc:docMk/>
            <pc:sldMk cId="1853335624" sldId="262"/>
            <ac:spMk id="15" creationId="{B9DBD434-8C38-D530-944B-25D3445F2E48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7:59.389" v="572" actId="1076"/>
          <ac:spMkLst>
            <pc:docMk/>
            <pc:sldMk cId="1853335624" sldId="262"/>
            <ac:spMk id="18" creationId="{8E24E97D-CC4E-7767-D1AA-30453BDDBE39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7:46.888" v="571" actId="20577"/>
          <ac:spMkLst>
            <pc:docMk/>
            <pc:sldMk cId="1853335624" sldId="262"/>
            <ac:spMk id="19" creationId="{130B746D-65E4-3463-4A5F-735C02002DDE}"/>
          </ac:spMkLst>
        </pc:spChg>
      </pc:sldChg>
      <pc:sldChg chg="addSp delSp modSp">
        <pc:chgData name="Keiran Rowell" userId="S::z3374843@ad.unsw.edu.au::7fcbd16c-e09b-41e5-a561-38d1c96da0ae" providerId="AD" clId="Web-{6229B440-8DBE-4BE6-9690-A83A67A47EFE}" dt="2024-06-11T15:44:21.882" v="538" actId="20577"/>
        <pc:sldMkLst>
          <pc:docMk/>
          <pc:sldMk cId="513229364" sldId="264"/>
        </pc:sldMkLst>
        <pc:spChg chg="del mod">
          <ac:chgData name="Keiran Rowell" userId="S::z3374843@ad.unsw.edu.au::7fcbd16c-e09b-41e5-a561-38d1c96da0ae" providerId="AD" clId="Web-{6229B440-8DBE-4BE6-9690-A83A67A47EFE}" dt="2024-06-11T15:33:55.035" v="4"/>
          <ac:spMkLst>
            <pc:docMk/>
            <pc:sldMk cId="513229364" sldId="264"/>
            <ac:spMk id="2" creationId="{C6A89A97-B8F4-9347-AE58-BCC727F10708}"/>
          </ac:spMkLst>
        </pc:spChg>
        <pc:spChg chg="del">
          <ac:chgData name="Keiran Rowell" userId="S::z3374843@ad.unsw.edu.au::7fcbd16c-e09b-41e5-a561-38d1c96da0ae" providerId="AD" clId="Web-{6229B440-8DBE-4BE6-9690-A83A67A47EFE}" dt="2024-06-11T15:33:57.191" v="5"/>
          <ac:spMkLst>
            <pc:docMk/>
            <pc:sldMk cId="513229364" sldId="264"/>
            <ac:spMk id="3" creationId="{43D570FF-B629-1749-B411-A5E2AA495A11}"/>
          </ac:spMkLst>
        </pc:spChg>
        <pc:spChg chg="add mod">
          <ac:chgData name="Keiran Rowell" userId="S::z3374843@ad.unsw.edu.au::7fcbd16c-e09b-41e5-a561-38d1c96da0ae" providerId="AD" clId="Web-{6229B440-8DBE-4BE6-9690-A83A67A47EFE}" dt="2024-06-11T15:39:58.295" v="446" actId="20577"/>
          <ac:spMkLst>
            <pc:docMk/>
            <pc:sldMk cId="513229364" sldId="264"/>
            <ac:spMk id="5" creationId="{535558C8-C4BE-D48B-A801-C5F875B678FF}"/>
          </ac:spMkLst>
        </pc:spChg>
        <pc:spChg chg="add del mod">
          <ac:chgData name="Keiran Rowell" userId="S::z3374843@ad.unsw.edu.au::7fcbd16c-e09b-41e5-a561-38d1c96da0ae" providerId="AD" clId="Web-{6229B440-8DBE-4BE6-9690-A83A67A47EFE}" dt="2024-06-11T15:34:31.427" v="45"/>
          <ac:spMkLst>
            <pc:docMk/>
            <pc:sldMk cId="513229364" sldId="264"/>
            <ac:spMk id="6" creationId="{C9AC60A5-9D35-057B-2EA3-FE73DC70C2B5}"/>
          </ac:spMkLst>
        </pc:spChg>
        <pc:spChg chg="add mod">
          <ac:chgData name="Keiran Rowell" userId="S::z3374843@ad.unsw.edu.au::7fcbd16c-e09b-41e5-a561-38d1c96da0ae" providerId="AD" clId="Web-{6229B440-8DBE-4BE6-9690-A83A67A47EFE}" dt="2024-06-11T15:44:21.882" v="538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addSp modSp">
        <pc:chgData name="Keiran Rowell" userId="S::z3374843@ad.unsw.edu.au::7fcbd16c-e09b-41e5-a561-38d1c96da0ae" providerId="AD" clId="Web-{6229B440-8DBE-4BE6-9690-A83A67A47EFE}" dt="2024-06-11T15:47:25.341" v="565" actId="1076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6229B440-8DBE-4BE6-9690-A83A67A47EFE}" dt="2024-06-11T15:46:48.183" v="559" actId="1076"/>
          <ac:spMkLst>
            <pc:docMk/>
            <pc:sldMk cId="1524680891" sldId="266"/>
            <ac:spMk id="2" creationId="{2D2DCED0-B64D-C66B-495F-A7642DE06D8D}"/>
          </ac:spMkLst>
        </pc:spChg>
        <pc:spChg chg="mod">
          <ac:chgData name="Keiran Rowell" userId="S::z3374843@ad.unsw.edu.au::7fcbd16c-e09b-41e5-a561-38d1c96da0ae" providerId="AD" clId="Web-{6229B440-8DBE-4BE6-9690-A83A67A47EFE}" dt="2024-06-11T15:46:44.136" v="558" actId="20577"/>
          <ac:spMkLst>
            <pc:docMk/>
            <pc:sldMk cId="1524680891" sldId="266"/>
            <ac:spMk id="22" creationId="{C34856F7-2BB8-9600-111B-F0FB7D0B9A6D}"/>
          </ac:spMkLst>
        </pc:spChg>
        <pc:picChg chg="add mod">
          <ac:chgData name="Keiran Rowell" userId="S::z3374843@ad.unsw.edu.au::7fcbd16c-e09b-41e5-a561-38d1c96da0ae" providerId="AD" clId="Web-{6229B440-8DBE-4BE6-9690-A83A67A47EFE}" dt="2024-06-11T15:47:25.341" v="565" actId="1076"/>
          <ac:picMkLst>
            <pc:docMk/>
            <pc:sldMk cId="1524680891" sldId="266"/>
            <ac:picMk id="6" creationId="{88D70DF4-0893-5BC9-1E14-2229B6049781}"/>
          </ac:picMkLst>
        </pc:picChg>
      </pc:sldChg>
    </pc:docChg>
  </pc:docChgLst>
  <pc:docChgLst>
    <pc:chgData name="Keiran Rowell" userId="S::z3374843@ad.unsw.edu.au::7fcbd16c-e09b-41e5-a561-38d1c96da0ae" providerId="AD" clId="Web-{BAE15850-AF7C-464E-82FB-9F3BA385218B}"/>
    <pc:docChg chg="addSld delSld modSld">
      <pc:chgData name="Keiran Rowell" userId="S::z3374843@ad.unsw.edu.au::7fcbd16c-e09b-41e5-a561-38d1c96da0ae" providerId="AD" clId="Web-{BAE15850-AF7C-464E-82FB-9F3BA385218B}" dt="2024-11-28T04:58:55.246" v="25" actId="1076"/>
      <pc:docMkLst>
        <pc:docMk/>
      </pc:docMkLst>
      <pc:sldChg chg="addSp delSp modSp add del addAnim delAnim">
        <pc:chgData name="Keiran Rowell" userId="S::z3374843@ad.unsw.edu.au::7fcbd16c-e09b-41e5-a561-38d1c96da0ae" providerId="AD" clId="Web-{BAE15850-AF7C-464E-82FB-9F3BA385218B}" dt="2024-11-28T04:58:55.246" v="25" actId="1076"/>
        <pc:sldMkLst>
          <pc:docMk/>
          <pc:sldMk cId="1706193268" sldId="256"/>
        </pc:sldMkLst>
        <pc:picChg chg="add mod ord">
          <ac:chgData name="Keiran Rowell" userId="S::z3374843@ad.unsw.edu.au::7fcbd16c-e09b-41e5-a561-38d1c96da0ae" providerId="AD" clId="Web-{BAE15850-AF7C-464E-82FB-9F3BA385218B}" dt="2024-11-28T04:57:29.869" v="13" actId="1076"/>
          <ac:picMkLst>
            <pc:docMk/>
            <pc:sldMk cId="1706193268" sldId="256"/>
            <ac:picMk id="2" creationId="{AF61EE4A-CF73-EBD9-A945-B4F08B52C2A9}"/>
          </ac:picMkLst>
        </pc:picChg>
        <pc:picChg chg="del">
          <ac:chgData name="Keiran Rowell" userId="S::z3374843@ad.unsw.edu.au::7fcbd16c-e09b-41e5-a561-38d1c96da0ae" providerId="AD" clId="Web-{BAE15850-AF7C-464E-82FB-9F3BA385218B}" dt="2024-11-28T04:56:29.183" v="2"/>
          <ac:picMkLst>
            <pc:docMk/>
            <pc:sldMk cId="1706193268" sldId="256"/>
            <ac:picMk id="3" creationId="{D284ED6C-168A-D789-7CDE-73206376225B}"/>
          </ac:picMkLst>
        </pc:picChg>
        <pc:picChg chg="mod">
          <ac:chgData name="Keiran Rowell" userId="S::z3374843@ad.unsw.edu.au::7fcbd16c-e09b-41e5-a561-38d1c96da0ae" providerId="AD" clId="Web-{BAE15850-AF7C-464E-82FB-9F3BA385218B}" dt="2024-11-28T04:58:55.246" v="25" actId="1076"/>
          <ac:picMkLst>
            <pc:docMk/>
            <pc:sldMk cId="1706193268" sldId="256"/>
            <ac:picMk id="7" creationId="{EC25FF47-AA97-3545-B5CD-D6B17FAC1005}"/>
          </ac:picMkLst>
        </pc:picChg>
        <pc:picChg chg="mod">
          <ac:chgData name="Keiran Rowell" userId="S::z3374843@ad.unsw.edu.au::7fcbd16c-e09b-41e5-a561-38d1c96da0ae" providerId="AD" clId="Web-{BAE15850-AF7C-464E-82FB-9F3BA385218B}" dt="2024-11-28T04:58:37.871" v="24" actId="1076"/>
          <ac:picMkLst>
            <pc:docMk/>
            <pc:sldMk cId="1706193268" sldId="256"/>
            <ac:picMk id="60" creationId="{30B80D5A-D15E-5F74-1DBC-FA1DBA392C95}"/>
          </ac:picMkLst>
        </pc:picChg>
        <pc:picChg chg="mod">
          <ac:chgData name="Keiran Rowell" userId="S::z3374843@ad.unsw.edu.au::7fcbd16c-e09b-41e5-a561-38d1c96da0ae" providerId="AD" clId="Web-{BAE15850-AF7C-464E-82FB-9F3BA385218B}" dt="2024-11-28T04:57:53.120" v="21" actId="1076"/>
          <ac:picMkLst>
            <pc:docMk/>
            <pc:sldMk cId="1706193268" sldId="256"/>
            <ac:picMk id="62" creationId="{61653376-F3E4-82C3-F0D7-9DBAAB1DAFC4}"/>
          </ac:picMkLst>
        </pc:picChg>
        <pc:picChg chg="mod">
          <ac:chgData name="Keiran Rowell" userId="S::z3374843@ad.unsw.edu.au::7fcbd16c-e09b-41e5-a561-38d1c96da0ae" providerId="AD" clId="Web-{BAE15850-AF7C-464E-82FB-9F3BA385218B}" dt="2024-11-28T04:57:43.666" v="18" actId="1076"/>
          <ac:picMkLst>
            <pc:docMk/>
            <pc:sldMk cId="1706193268" sldId="256"/>
            <ac:picMk id="66" creationId="{1F139009-661C-36D8-0347-C46B7F4DA4DE}"/>
          </ac:picMkLst>
        </pc:picChg>
      </pc:sldChg>
    </pc:docChg>
  </pc:docChgLst>
  <pc:docChgLst>
    <pc:chgData name="Keiran Rowell" userId="S::z3374843@ad.unsw.edu.au::7fcbd16c-e09b-41e5-a561-38d1c96da0ae" providerId="AD" clId="Web-{092A7636-5125-4F68-BAB1-5AB62BAB47A8}"/>
    <pc:docChg chg="modSld">
      <pc:chgData name="Keiran Rowell" userId="S::z3374843@ad.unsw.edu.au::7fcbd16c-e09b-41e5-a561-38d1c96da0ae" providerId="AD" clId="Web-{092A7636-5125-4F68-BAB1-5AB62BAB47A8}" dt="2024-12-03T01:51:37.642" v="11" actId="20577"/>
      <pc:docMkLst>
        <pc:docMk/>
      </pc:docMkLst>
      <pc:sldChg chg="modSp">
        <pc:chgData name="Keiran Rowell" userId="S::z3374843@ad.unsw.edu.au::7fcbd16c-e09b-41e5-a561-38d1c96da0ae" providerId="AD" clId="Web-{092A7636-5125-4F68-BAB1-5AB62BAB47A8}" dt="2024-12-03T01:51:37.642" v="11" actId="20577"/>
        <pc:sldMkLst>
          <pc:docMk/>
          <pc:sldMk cId="2760260435" sldId="276"/>
        </pc:sldMkLst>
        <pc:spChg chg="mod">
          <ac:chgData name="Keiran Rowell" userId="S::z3374843@ad.unsw.edu.au::7fcbd16c-e09b-41e5-a561-38d1c96da0ae" providerId="AD" clId="Web-{092A7636-5125-4F68-BAB1-5AB62BAB47A8}" dt="2024-12-03T01:51:37.642" v="11" actId="20577"/>
          <ac:spMkLst>
            <pc:docMk/>
            <pc:sldMk cId="2760260435" sldId="276"/>
            <ac:spMk id="8" creationId="{2E62E1C3-F529-734C-4C82-78F9C2F782B2}"/>
          </ac:spMkLst>
        </pc:spChg>
      </pc:sldChg>
    </pc:docChg>
  </pc:docChgLst>
  <pc:docChgLst>
    <pc:chgData name="Keiran Rowell" userId="S::z3374843@ad.unsw.edu.au::7fcbd16c-e09b-41e5-a561-38d1c96da0ae" providerId="AD" clId="Web-{1638D7E1-5F67-42FF-9DCE-A859789FA3F3}"/>
    <pc:docChg chg="modSld">
      <pc:chgData name="Keiran Rowell" userId="S::z3374843@ad.unsw.edu.au::7fcbd16c-e09b-41e5-a561-38d1c96da0ae" providerId="AD" clId="Web-{1638D7E1-5F67-42FF-9DCE-A859789FA3F3}" dt="2024-12-03T02:33:22.715" v="47" actId="20577"/>
      <pc:docMkLst>
        <pc:docMk/>
      </pc:docMkLst>
      <pc:sldChg chg="modSp">
        <pc:chgData name="Keiran Rowell" userId="S::z3374843@ad.unsw.edu.au::7fcbd16c-e09b-41e5-a561-38d1c96da0ae" providerId="AD" clId="Web-{1638D7E1-5F67-42FF-9DCE-A859789FA3F3}" dt="2024-12-03T02:33:22.715" v="47" actId="20577"/>
        <pc:sldMkLst>
          <pc:docMk/>
          <pc:sldMk cId="3891962450" sldId="275"/>
        </pc:sldMkLst>
        <pc:spChg chg="mod">
          <ac:chgData name="Keiran Rowell" userId="S::z3374843@ad.unsw.edu.au::7fcbd16c-e09b-41e5-a561-38d1c96da0ae" providerId="AD" clId="Web-{1638D7E1-5F67-42FF-9DCE-A859789FA3F3}" dt="2024-12-03T02:32:43.479" v="23" actId="20577"/>
          <ac:spMkLst>
            <pc:docMk/>
            <pc:sldMk cId="3891962450" sldId="275"/>
            <ac:spMk id="10" creationId="{530999D3-127A-1092-6F30-958CA5A0FB9B}"/>
          </ac:spMkLst>
        </pc:spChg>
        <pc:spChg chg="mod">
          <ac:chgData name="Keiran Rowell" userId="S::z3374843@ad.unsw.edu.au::7fcbd16c-e09b-41e5-a561-38d1c96da0ae" providerId="AD" clId="Web-{1638D7E1-5F67-42FF-9DCE-A859789FA3F3}" dt="2024-12-03T02:33:22.715" v="47" actId="20577"/>
          <ac:spMkLst>
            <pc:docMk/>
            <pc:sldMk cId="3891962450" sldId="275"/>
            <ac:spMk id="13" creationId="{5D9F8FD7-3DB4-AE83-A1DA-E00ACE07D5F8}"/>
          </ac:spMkLst>
        </pc:spChg>
      </pc:sldChg>
    </pc:docChg>
  </pc:docChgLst>
  <pc:docChgLst>
    <pc:chgData name="Keiran Rowell" userId="S::z3374843@ad.unsw.edu.au::7fcbd16c-e09b-41e5-a561-38d1c96da0ae" providerId="AD" clId="Web-{1D2B344C-0EEF-490E-AE81-D58BB4145416}"/>
    <pc:docChg chg="modSld">
      <pc:chgData name="Keiran Rowell" userId="S::z3374843@ad.unsw.edu.au::7fcbd16c-e09b-41e5-a561-38d1c96da0ae" providerId="AD" clId="Web-{1D2B344C-0EEF-490E-AE81-D58BB4145416}" dt="2024-11-27T04:33:15.703" v="4" actId="20577"/>
      <pc:docMkLst>
        <pc:docMk/>
      </pc:docMkLst>
      <pc:sldChg chg="addSp modSp">
        <pc:chgData name="Keiran Rowell" userId="S::z3374843@ad.unsw.edu.au::7fcbd16c-e09b-41e5-a561-38d1c96da0ae" providerId="AD" clId="Web-{1D2B344C-0EEF-490E-AE81-D58BB4145416}" dt="2024-11-27T04:33:15.703" v="4" actId="20577"/>
        <pc:sldMkLst>
          <pc:docMk/>
          <pc:sldMk cId="1920162537" sldId="271"/>
        </pc:sldMkLst>
        <pc:spChg chg="add">
          <ac:chgData name="Keiran Rowell" userId="S::z3374843@ad.unsw.edu.au::7fcbd16c-e09b-41e5-a561-38d1c96da0ae" providerId="AD" clId="Web-{1D2B344C-0EEF-490E-AE81-D58BB4145416}" dt="2024-11-27T04:33:02.859" v="0"/>
          <ac:spMkLst>
            <pc:docMk/>
            <pc:sldMk cId="1920162537" sldId="271"/>
            <ac:spMk id="2" creationId="{A3DFA051-A51D-3FBD-8FF2-5D603AEDDA4B}"/>
          </ac:spMkLst>
        </pc:spChg>
        <pc:spChg chg="mod">
          <ac:chgData name="Keiran Rowell" userId="S::z3374843@ad.unsw.edu.au::7fcbd16c-e09b-41e5-a561-38d1c96da0ae" providerId="AD" clId="Web-{1D2B344C-0EEF-490E-AE81-D58BB4145416}" dt="2024-11-27T04:33:15.703" v="4" actId="20577"/>
          <ac:spMkLst>
            <pc:docMk/>
            <pc:sldMk cId="1920162537" sldId="271"/>
            <ac:spMk id="12" creationId="{A3DFA051-A51D-3FBD-8FF2-5D603AEDDA4B}"/>
          </ac:spMkLst>
        </pc:spChg>
      </pc:sldChg>
    </pc:docChg>
  </pc:docChgLst>
  <pc:docChgLst>
    <pc:chgData name="Keiran Rowell" userId="S::z3374843@ad.unsw.edu.au::7fcbd16c-e09b-41e5-a561-38d1c96da0ae" providerId="AD" clId="Web-{F27C6583-05D7-4885-A086-50829452ECEC}"/>
    <pc:docChg chg="modSld">
      <pc:chgData name="Keiran Rowell" userId="S::z3374843@ad.unsw.edu.au::7fcbd16c-e09b-41e5-a561-38d1c96da0ae" providerId="AD" clId="Web-{F27C6583-05D7-4885-A086-50829452ECEC}" dt="2024-11-27T02:05:41.390" v="21"/>
      <pc:docMkLst>
        <pc:docMk/>
      </pc:docMkLst>
      <pc:sldChg chg="addSp delSp modSp">
        <pc:chgData name="Keiran Rowell" userId="S::z3374843@ad.unsw.edu.au::7fcbd16c-e09b-41e5-a561-38d1c96da0ae" providerId="AD" clId="Web-{F27C6583-05D7-4885-A086-50829452ECEC}" dt="2024-11-27T02:05:41.390" v="21"/>
        <pc:sldMkLst>
          <pc:docMk/>
          <pc:sldMk cId="3844353209" sldId="270"/>
        </pc:sldMkLst>
        <pc:picChg chg="mod">
          <ac:chgData name="Keiran Rowell" userId="S::z3374843@ad.unsw.edu.au::7fcbd16c-e09b-41e5-a561-38d1c96da0ae" providerId="AD" clId="Web-{F27C6583-05D7-4885-A086-50829452ECEC}" dt="2024-11-27T02:04:45.669" v="1" actId="1076"/>
          <ac:picMkLst>
            <pc:docMk/>
            <pc:sldMk cId="3844353209" sldId="270"/>
            <ac:picMk id="2" creationId="{749FD16A-C337-F0D4-C662-E36D041F2A19}"/>
          </ac:picMkLst>
        </pc:picChg>
        <pc:picChg chg="del mod">
          <ac:chgData name="Keiran Rowell" userId="S::z3374843@ad.unsw.edu.au::7fcbd16c-e09b-41e5-a561-38d1c96da0ae" providerId="AD" clId="Web-{F27C6583-05D7-4885-A086-50829452ECEC}" dt="2024-11-27T02:05:16.389" v="14"/>
          <ac:picMkLst>
            <pc:docMk/>
            <pc:sldMk cId="3844353209" sldId="270"/>
            <ac:picMk id="3" creationId="{CA17B479-A79C-7A95-E371-8BD1DD96AC5D}"/>
          </ac:picMkLst>
        </pc:picChg>
        <pc:picChg chg="add mod">
          <ac:chgData name="Keiran Rowell" userId="S::z3374843@ad.unsw.edu.au::7fcbd16c-e09b-41e5-a561-38d1c96da0ae" providerId="AD" clId="Web-{F27C6583-05D7-4885-A086-50829452ECEC}" dt="2024-11-27T02:05:41.390" v="21"/>
          <ac:picMkLst>
            <pc:docMk/>
            <pc:sldMk cId="3844353209" sldId="270"/>
            <ac:picMk id="4" creationId="{5A96240B-8E08-0496-87D1-661437B584E6}"/>
          </ac:picMkLst>
        </pc:picChg>
      </pc:sldChg>
    </pc:docChg>
  </pc:docChgLst>
  <pc:docChgLst>
    <pc:chgData name="Keiran Rowell" userId="S::z3374843@ad.unsw.edu.au::7fcbd16c-e09b-41e5-a561-38d1c96da0ae" providerId="AD" clId="Web-{2EDDE6AC-4B1C-472B-B4DB-69155227025B}"/>
    <pc:docChg chg="modSld">
      <pc:chgData name="Keiran Rowell" userId="S::z3374843@ad.unsw.edu.au::7fcbd16c-e09b-41e5-a561-38d1c96da0ae" providerId="AD" clId="Web-{2EDDE6AC-4B1C-472B-B4DB-69155227025B}" dt="2024-11-27T03:34:48.543" v="15" actId="14100"/>
      <pc:docMkLst>
        <pc:docMk/>
      </pc:docMkLst>
      <pc:sldChg chg="addSp modSp">
        <pc:chgData name="Keiran Rowell" userId="S::z3374843@ad.unsw.edu.au::7fcbd16c-e09b-41e5-a561-38d1c96da0ae" providerId="AD" clId="Web-{2EDDE6AC-4B1C-472B-B4DB-69155227025B}" dt="2024-11-27T03:34:48.543" v="15" actId="14100"/>
        <pc:sldMkLst>
          <pc:docMk/>
          <pc:sldMk cId="3891962450" sldId="275"/>
        </pc:sldMkLst>
        <pc:spChg chg="add mod">
          <ac:chgData name="Keiran Rowell" userId="S::z3374843@ad.unsw.edu.au::7fcbd16c-e09b-41e5-a561-38d1c96da0ae" providerId="AD" clId="Web-{2EDDE6AC-4B1C-472B-B4DB-69155227025B}" dt="2024-11-27T03:34:48.543" v="15" actId="14100"/>
          <ac:spMkLst>
            <pc:docMk/>
            <pc:sldMk cId="3891962450" sldId="275"/>
            <ac:spMk id="3" creationId="{53B36BD8-F59F-6BE4-54AF-D3B162782491}"/>
          </ac:spMkLst>
        </pc:spChg>
      </pc:sldChg>
    </pc:docChg>
  </pc:docChgLst>
  <pc:docChgLst>
    <pc:chgData name="Keiran Rowell" userId="S::z3374843@ad.unsw.edu.au::7fcbd16c-e09b-41e5-a561-38d1c96da0ae" providerId="AD" clId="Web-{28439E2D-4A12-4F96-83C5-E8388A04426C}"/>
    <pc:docChg chg="addSld delSld modSld sldOrd">
      <pc:chgData name="Keiran Rowell" userId="S::z3374843@ad.unsw.edu.au::7fcbd16c-e09b-41e5-a561-38d1c96da0ae" providerId="AD" clId="Web-{28439E2D-4A12-4F96-83C5-E8388A04426C}" dt="2024-11-27T01:58:40.350" v="1023" actId="1076"/>
      <pc:docMkLst>
        <pc:docMk/>
      </pc:docMkLst>
      <pc:sldChg chg="del">
        <pc:chgData name="Keiran Rowell" userId="S::z3374843@ad.unsw.edu.au::7fcbd16c-e09b-41e5-a561-38d1c96da0ae" providerId="AD" clId="Web-{28439E2D-4A12-4F96-83C5-E8388A04426C}" dt="2024-11-27T01:02:47.217" v="0"/>
        <pc:sldMkLst>
          <pc:docMk/>
          <pc:sldMk cId="2333958620" sldId="257"/>
        </pc:sldMkLst>
      </pc:sldChg>
      <pc:sldChg chg="del">
        <pc:chgData name="Keiran Rowell" userId="S::z3374843@ad.unsw.edu.au::7fcbd16c-e09b-41e5-a561-38d1c96da0ae" providerId="AD" clId="Web-{28439E2D-4A12-4F96-83C5-E8388A04426C}" dt="2024-11-27T01:02:55.608" v="6"/>
        <pc:sldMkLst>
          <pc:docMk/>
          <pc:sldMk cId="1920162537" sldId="258"/>
        </pc:sldMkLst>
      </pc:sldChg>
      <pc:sldChg chg="delSp">
        <pc:chgData name="Keiran Rowell" userId="S::z3374843@ad.unsw.edu.au::7fcbd16c-e09b-41e5-a561-38d1c96da0ae" providerId="AD" clId="Web-{28439E2D-4A12-4F96-83C5-E8388A04426C}" dt="2024-11-27T01:02:59.405" v="7"/>
        <pc:sldMkLst>
          <pc:docMk/>
          <pc:sldMk cId="1051141744" sldId="261"/>
        </pc:sldMkLst>
        <pc:spChg chg="del">
          <ac:chgData name="Keiran Rowell" userId="S::z3374843@ad.unsw.edu.au::7fcbd16c-e09b-41e5-a561-38d1c96da0ae" providerId="AD" clId="Web-{28439E2D-4A12-4F96-83C5-E8388A04426C}" dt="2024-11-27T01:02:59.405" v="7"/>
          <ac:spMkLst>
            <pc:docMk/>
            <pc:sldMk cId="1051141744" sldId="261"/>
            <ac:spMk id="3" creationId="{B945E4E1-6D1E-8E42-8BEA-51C4018D549C}"/>
          </ac:spMkLst>
        </pc:spChg>
      </pc:sldChg>
      <pc:sldChg chg="modSp addAnim delAnim modAnim">
        <pc:chgData name="Keiran Rowell" userId="S::z3374843@ad.unsw.edu.au::7fcbd16c-e09b-41e5-a561-38d1c96da0ae" providerId="AD" clId="Web-{28439E2D-4A12-4F96-83C5-E8388A04426C}" dt="2024-11-27T01:06:54.869" v="28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28439E2D-4A12-4F96-83C5-E8388A04426C}" dt="2024-11-27T01:05:21.099" v="12" actId="20577"/>
          <ac:spMkLst>
            <pc:docMk/>
            <pc:sldMk cId="1853335624" sldId="262"/>
            <ac:spMk id="5" creationId="{55CF688F-29DB-02D9-6CCA-918FF83B7FC5}"/>
          </ac:spMkLst>
        </pc:spChg>
      </pc:sldChg>
      <pc:sldChg chg="del">
        <pc:chgData name="Keiran Rowell" userId="S::z3374843@ad.unsw.edu.au::7fcbd16c-e09b-41e5-a561-38d1c96da0ae" providerId="AD" clId="Web-{28439E2D-4A12-4F96-83C5-E8388A04426C}" dt="2024-11-27T01:02:52.702" v="3"/>
        <pc:sldMkLst>
          <pc:docMk/>
          <pc:sldMk cId="541680096" sldId="263"/>
        </pc:sldMkLst>
      </pc:sldChg>
      <pc:sldChg chg="del">
        <pc:chgData name="Keiran Rowell" userId="S::z3374843@ad.unsw.edu.au::7fcbd16c-e09b-41e5-a561-38d1c96da0ae" providerId="AD" clId="Web-{28439E2D-4A12-4F96-83C5-E8388A04426C}" dt="2024-11-27T01:03:06.218" v="8"/>
        <pc:sldMkLst>
          <pc:docMk/>
          <pc:sldMk cId="513229364" sldId="264"/>
        </pc:sldMkLst>
      </pc:sldChg>
      <pc:sldChg chg="del">
        <pc:chgData name="Keiran Rowell" userId="S::z3374843@ad.unsw.edu.au::7fcbd16c-e09b-41e5-a561-38d1c96da0ae" providerId="AD" clId="Web-{28439E2D-4A12-4F96-83C5-E8388A04426C}" dt="2024-11-27T01:02:50.108" v="1"/>
        <pc:sldMkLst>
          <pc:docMk/>
          <pc:sldMk cId="4201188377" sldId="265"/>
        </pc:sldMkLst>
      </pc:sldChg>
      <pc:sldChg chg="del">
        <pc:chgData name="Keiran Rowell" userId="S::z3374843@ad.unsw.edu.au::7fcbd16c-e09b-41e5-a561-38d1c96da0ae" providerId="AD" clId="Web-{28439E2D-4A12-4F96-83C5-E8388A04426C}" dt="2024-11-27T01:02:54.499" v="5"/>
        <pc:sldMkLst>
          <pc:docMk/>
          <pc:sldMk cId="1524680891" sldId="266"/>
        </pc:sldMkLst>
      </pc:sldChg>
      <pc:sldChg chg="del">
        <pc:chgData name="Keiran Rowell" userId="S::z3374843@ad.unsw.edu.au::7fcbd16c-e09b-41e5-a561-38d1c96da0ae" providerId="AD" clId="Web-{28439E2D-4A12-4F96-83C5-E8388A04426C}" dt="2024-11-27T01:02:50.983" v="2"/>
        <pc:sldMkLst>
          <pc:docMk/>
          <pc:sldMk cId="35511063" sldId="267"/>
        </pc:sldMkLst>
      </pc:sldChg>
      <pc:sldChg chg="del">
        <pc:chgData name="Keiran Rowell" userId="S::z3374843@ad.unsw.edu.au::7fcbd16c-e09b-41e5-a561-38d1c96da0ae" providerId="AD" clId="Web-{28439E2D-4A12-4F96-83C5-E8388A04426C}" dt="2024-11-27T01:02:53.530" v="4"/>
        <pc:sldMkLst>
          <pc:docMk/>
          <pc:sldMk cId="2322394788" sldId="268"/>
        </pc:sldMkLst>
      </pc:sldChg>
      <pc:sldChg chg="addSp modSp addAnim modAnim">
        <pc:chgData name="Keiran Rowell" userId="S::z3374843@ad.unsw.edu.au::7fcbd16c-e09b-41e5-a561-38d1c96da0ae" providerId="AD" clId="Web-{28439E2D-4A12-4F96-83C5-E8388A04426C}" dt="2024-11-27T01:11:17.271" v="196"/>
        <pc:sldMkLst>
          <pc:docMk/>
          <pc:sldMk cId="853028376" sldId="269"/>
        </pc:sldMkLst>
        <pc:spChg chg="add mod">
          <ac:chgData name="Keiran Rowell" userId="S::z3374843@ad.unsw.edu.au::7fcbd16c-e09b-41e5-a561-38d1c96da0ae" providerId="AD" clId="Web-{28439E2D-4A12-4F96-83C5-E8388A04426C}" dt="2024-11-27T01:10:39.644" v="194" actId="14100"/>
          <ac:spMkLst>
            <pc:docMk/>
            <pc:sldMk cId="853028376" sldId="269"/>
            <ac:spMk id="4" creationId="{C1BF4C7C-3F4C-6C88-37EC-A1D084431F53}"/>
          </ac:spMkLst>
        </pc:spChg>
        <pc:spChg chg="mod">
          <ac:chgData name="Keiran Rowell" userId="S::z3374843@ad.unsw.edu.au::7fcbd16c-e09b-41e5-a561-38d1c96da0ae" providerId="AD" clId="Web-{28439E2D-4A12-4F96-83C5-E8388A04426C}" dt="2024-11-27T01:05:26.052" v="15" actId="20577"/>
          <ac:spMkLst>
            <pc:docMk/>
            <pc:sldMk cId="853028376" sldId="269"/>
            <ac:spMk id="5" creationId="{55CF688F-29DB-02D9-6CCA-918FF83B7FC5}"/>
          </ac:spMkLst>
        </pc:spChg>
        <pc:picChg chg="mod">
          <ac:chgData name="Keiran Rowell" userId="S::z3374843@ad.unsw.edu.au::7fcbd16c-e09b-41e5-a561-38d1c96da0ae" providerId="AD" clId="Web-{28439E2D-4A12-4F96-83C5-E8388A04426C}" dt="2024-11-27T01:08:55.171" v="49" actId="1076"/>
          <ac:picMkLst>
            <pc:docMk/>
            <pc:sldMk cId="853028376" sldId="269"/>
            <ac:picMk id="3" creationId="{69A4FAA9-8502-5708-CB9C-3E42456E081A}"/>
          </ac:picMkLst>
        </pc:picChg>
        <pc:picChg chg="mod">
          <ac:chgData name="Keiran Rowell" userId="S::z3374843@ad.unsw.edu.au::7fcbd16c-e09b-41e5-a561-38d1c96da0ae" providerId="AD" clId="Web-{28439E2D-4A12-4F96-83C5-E8388A04426C}" dt="2024-11-27T01:08:52.530" v="48" actId="1076"/>
          <ac:picMkLst>
            <pc:docMk/>
            <pc:sldMk cId="853028376" sldId="269"/>
            <ac:picMk id="7" creationId="{585CEB10-8911-11FF-A243-96F50B351D43}"/>
          </ac:picMkLst>
        </pc:picChg>
        <pc:picChg chg="mod">
          <ac:chgData name="Keiran Rowell" userId="S::z3374843@ad.unsw.edu.au::7fcbd16c-e09b-41e5-a561-38d1c96da0ae" providerId="AD" clId="Web-{28439E2D-4A12-4F96-83C5-E8388A04426C}" dt="2024-11-27T01:10:22.800" v="99" actId="1076"/>
          <ac:picMkLst>
            <pc:docMk/>
            <pc:sldMk cId="853028376" sldId="269"/>
            <ac:picMk id="19" creationId="{DF6D10D0-EA18-C5CA-B18D-F74FF0AE5D8E}"/>
          </ac:picMkLst>
        </pc:picChg>
      </pc:sldChg>
      <pc:sldChg chg="addSp delSp modSp add ord replId delAnim">
        <pc:chgData name="Keiran Rowell" userId="S::z3374843@ad.unsw.edu.au::7fcbd16c-e09b-41e5-a561-38d1c96da0ae" providerId="AD" clId="Web-{28439E2D-4A12-4F96-83C5-E8388A04426C}" dt="2024-11-27T01:58:40.350" v="1023" actId="1076"/>
        <pc:sldMkLst>
          <pc:docMk/>
          <pc:sldMk cId="3844353209" sldId="270"/>
        </pc:sldMkLst>
        <pc:spChg chg="add del mod">
          <ac:chgData name="Keiran Rowell" userId="S::z3374843@ad.unsw.edu.au::7fcbd16c-e09b-41e5-a561-38d1c96da0ae" providerId="AD" clId="Web-{28439E2D-4A12-4F96-83C5-E8388A04426C}" dt="2024-11-27T01:56:01.829" v="973"/>
          <ac:spMkLst>
            <pc:docMk/>
            <pc:sldMk cId="3844353209" sldId="270"/>
            <ac:spMk id="4" creationId="{65159A36-446B-45EA-9044-36CA32CF1825}"/>
          </ac:spMkLst>
        </pc:spChg>
        <pc:spChg chg="add del mod">
          <ac:chgData name="Keiran Rowell" userId="S::z3374843@ad.unsw.edu.au::7fcbd16c-e09b-41e5-a561-38d1c96da0ae" providerId="AD" clId="Web-{28439E2D-4A12-4F96-83C5-E8388A04426C}" dt="2024-11-27T01:56:12.798" v="976"/>
          <ac:spMkLst>
            <pc:docMk/>
            <pc:sldMk cId="3844353209" sldId="270"/>
            <ac:spMk id="5" creationId="{29821CC3-3521-B1BF-719C-E5A3AA5FB8A7}"/>
          </ac:spMkLst>
        </pc:spChg>
        <pc:spChg chg="del">
          <ac:chgData name="Keiran Rowell" userId="S::z3374843@ad.unsw.edu.au::7fcbd16c-e09b-41e5-a561-38d1c96da0ae" providerId="AD" clId="Web-{28439E2D-4A12-4F96-83C5-E8388A04426C}" dt="2024-11-27T01:05:30.240" v="23"/>
          <ac:spMkLst>
            <pc:docMk/>
            <pc:sldMk cId="3844353209" sldId="270"/>
            <ac:spMk id="5" creationId="{55CF688F-29DB-02D9-6CCA-918FF83B7FC5}"/>
          </ac:spMkLst>
        </pc:spChg>
        <pc:spChg chg="add del mod">
          <ac:chgData name="Keiran Rowell" userId="S::z3374843@ad.unsw.edu.au::7fcbd16c-e09b-41e5-a561-38d1c96da0ae" providerId="AD" clId="Web-{28439E2D-4A12-4F96-83C5-E8388A04426C}" dt="2024-11-27T01:56:24.111" v="979"/>
          <ac:spMkLst>
            <pc:docMk/>
            <pc:sldMk cId="3844353209" sldId="270"/>
            <ac:spMk id="6" creationId="{9F737B33-1BC4-882D-060B-A3060C931910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57:29.754" v="1018" actId="20577"/>
          <ac:spMkLst>
            <pc:docMk/>
            <pc:sldMk cId="3844353209" sldId="270"/>
            <ac:spMk id="8" creationId="{2E62E1C3-F529-734C-4C82-78F9C2F782B2}"/>
          </ac:spMkLst>
        </pc:spChg>
        <pc:spChg chg="add del mod">
          <ac:chgData name="Keiran Rowell" userId="S::z3374843@ad.unsw.edu.au::7fcbd16c-e09b-41e5-a561-38d1c96da0ae" providerId="AD" clId="Web-{28439E2D-4A12-4F96-83C5-E8388A04426C}" dt="2024-11-27T01:15:55.939" v="202"/>
          <ac:spMkLst>
            <pc:docMk/>
            <pc:sldMk cId="3844353209" sldId="270"/>
            <ac:spMk id="9" creationId="{A578B94F-8AC8-1798-02BD-8A096AB07DFA}"/>
          </ac:spMkLst>
        </pc:spChg>
        <pc:spChg chg="del">
          <ac:chgData name="Keiran Rowell" userId="S::z3374843@ad.unsw.edu.au::7fcbd16c-e09b-41e5-a561-38d1c96da0ae" providerId="AD" clId="Web-{28439E2D-4A12-4F96-83C5-E8388A04426C}" dt="2024-11-27T01:05:30.240" v="22"/>
          <ac:spMkLst>
            <pc:docMk/>
            <pc:sldMk cId="3844353209" sldId="270"/>
            <ac:spMk id="18" creationId="{80CC4EA9-2515-BA5F-E46F-D6A493D5EA74}"/>
          </ac:spMkLst>
        </pc:spChg>
        <pc:spChg chg="del">
          <ac:chgData name="Keiran Rowell" userId="S::z3374843@ad.unsw.edu.au::7fcbd16c-e09b-41e5-a561-38d1c96da0ae" providerId="AD" clId="Web-{28439E2D-4A12-4F96-83C5-E8388A04426C}" dt="2024-11-27T01:05:30.240" v="20"/>
          <ac:spMkLst>
            <pc:docMk/>
            <pc:sldMk cId="3844353209" sldId="270"/>
            <ac:spMk id="20" creationId="{D92669D6-AF36-2F73-FDA5-69EA2615249C}"/>
          </ac:spMkLst>
        </pc:spChg>
        <pc:spChg chg="del">
          <ac:chgData name="Keiran Rowell" userId="S::z3374843@ad.unsw.edu.au::7fcbd16c-e09b-41e5-a561-38d1c96da0ae" providerId="AD" clId="Web-{28439E2D-4A12-4F96-83C5-E8388A04426C}" dt="2024-11-27T01:05:30.240" v="19"/>
          <ac:spMkLst>
            <pc:docMk/>
            <pc:sldMk cId="3844353209" sldId="270"/>
            <ac:spMk id="22" creationId="{0450678A-3AF2-411C-F4E2-24568BD59C0A}"/>
          </ac:spMkLst>
        </pc:spChg>
        <pc:picChg chg="add mod">
          <ac:chgData name="Keiran Rowell" userId="S::z3374843@ad.unsw.edu.au::7fcbd16c-e09b-41e5-a561-38d1c96da0ae" providerId="AD" clId="Web-{28439E2D-4A12-4F96-83C5-E8388A04426C}" dt="2024-11-27T01:57:50.161" v="1019" actId="1076"/>
          <ac:picMkLst>
            <pc:docMk/>
            <pc:sldMk cId="3844353209" sldId="270"/>
            <ac:picMk id="2" creationId="{749FD16A-C337-F0D4-C662-E36D041F2A19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05:30.240" v="18"/>
          <ac:picMkLst>
            <pc:docMk/>
            <pc:sldMk cId="3844353209" sldId="270"/>
            <ac:picMk id="2" creationId="{D4950036-9CC5-2009-CAA2-5892C348BB26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05:30.240" v="17"/>
          <ac:picMkLst>
            <pc:docMk/>
            <pc:sldMk cId="3844353209" sldId="270"/>
            <ac:picMk id="3" creationId="{69A4FAA9-8502-5708-CB9C-3E42456E081A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55:49.719" v="969" actId="1076"/>
          <ac:picMkLst>
            <pc:docMk/>
            <pc:sldMk cId="3844353209" sldId="270"/>
            <ac:picMk id="3" creationId="{CA17B479-A79C-7A95-E371-8BD1DD96AC5D}"/>
          </ac:picMkLst>
        </pc:picChg>
        <pc:picChg chg="add del mod">
          <ac:chgData name="Keiran Rowell" userId="S::z3374843@ad.unsw.edu.au::7fcbd16c-e09b-41e5-a561-38d1c96da0ae" providerId="AD" clId="Web-{28439E2D-4A12-4F96-83C5-E8388A04426C}" dt="2024-11-27T01:15:55.939" v="205"/>
          <ac:picMkLst>
            <pc:docMk/>
            <pc:sldMk cId="3844353209" sldId="270"/>
            <ac:picMk id="4" creationId="{D7B0BF03-9C3A-6FE1-2F5A-DFE568131F8F}"/>
          </ac:picMkLst>
        </pc:picChg>
        <pc:picChg chg="add del mod">
          <ac:chgData name="Keiran Rowell" userId="S::z3374843@ad.unsw.edu.au::7fcbd16c-e09b-41e5-a561-38d1c96da0ae" providerId="AD" clId="Web-{28439E2D-4A12-4F96-83C5-E8388A04426C}" dt="2024-11-27T01:15:55.939" v="204"/>
          <ac:picMkLst>
            <pc:docMk/>
            <pc:sldMk cId="3844353209" sldId="270"/>
            <ac:picMk id="6" creationId="{28374E05-64B4-B523-CE16-C39A9B5D63FA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05:30.224" v="16"/>
          <ac:picMkLst>
            <pc:docMk/>
            <pc:sldMk cId="3844353209" sldId="270"/>
            <ac:picMk id="7" creationId="{585CEB10-8911-11FF-A243-96F50B351D43}"/>
          </ac:picMkLst>
        </pc:picChg>
        <pc:picChg chg="add del mod">
          <ac:chgData name="Keiran Rowell" userId="S::z3374843@ad.unsw.edu.au::7fcbd16c-e09b-41e5-a561-38d1c96da0ae" providerId="AD" clId="Web-{28439E2D-4A12-4F96-83C5-E8388A04426C}" dt="2024-11-27T01:15:55.939" v="203"/>
          <ac:picMkLst>
            <pc:docMk/>
            <pc:sldMk cId="3844353209" sldId="270"/>
            <ac:picMk id="8" creationId="{C9A266D8-4A72-5C94-898F-86A0A87DEA38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58:40.350" v="1023" actId="1076"/>
          <ac:picMkLst>
            <pc:docMk/>
            <pc:sldMk cId="3844353209" sldId="270"/>
            <ac:picMk id="9" creationId="{98546717-BEDF-D961-F573-B5DEF17561FC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05:30.240" v="21"/>
          <ac:picMkLst>
            <pc:docMk/>
            <pc:sldMk cId="3844353209" sldId="270"/>
            <ac:picMk id="19" creationId="{DF6D10D0-EA18-C5CA-B18D-F74FF0AE5D8E}"/>
          </ac:picMkLst>
        </pc:picChg>
      </pc:sldChg>
      <pc:sldChg chg="modSp add">
        <pc:chgData name="Keiran Rowell" userId="S::z3374843@ad.unsw.edu.au::7fcbd16c-e09b-41e5-a561-38d1c96da0ae" providerId="AD" clId="Web-{28439E2D-4A12-4F96-83C5-E8388A04426C}" dt="2024-11-27T01:28:58.442" v="464" actId="20577"/>
        <pc:sldMkLst>
          <pc:docMk/>
          <pc:sldMk cId="1920162537" sldId="271"/>
        </pc:sldMkLst>
        <pc:spChg chg="mod">
          <ac:chgData name="Keiran Rowell" userId="S::z3374843@ad.unsw.edu.au::7fcbd16c-e09b-41e5-a561-38d1c96da0ae" providerId="AD" clId="Web-{28439E2D-4A12-4F96-83C5-E8388A04426C}" dt="2024-11-27T01:08:19.669" v="46" actId="20577"/>
          <ac:spMkLst>
            <pc:docMk/>
            <pc:sldMk cId="1920162537" sldId="271"/>
            <ac:spMk id="5" creationId="{314E01D9-6DAA-53B4-DC8C-943FF5C40AF8}"/>
          </ac:spMkLst>
        </pc:spChg>
        <pc:spChg chg="mod">
          <ac:chgData name="Keiran Rowell" userId="S::z3374843@ad.unsw.edu.au::7fcbd16c-e09b-41e5-a561-38d1c96da0ae" providerId="AD" clId="Web-{28439E2D-4A12-4F96-83C5-E8388A04426C}" dt="2024-11-27T01:28:58.442" v="464" actId="20577"/>
          <ac:spMkLst>
            <pc:docMk/>
            <pc:sldMk cId="1920162537" sldId="271"/>
            <ac:spMk id="12" creationId="{A3DFA051-A51D-3FBD-8FF2-5D603AEDDA4B}"/>
          </ac:spMkLst>
        </pc:spChg>
      </pc:sldChg>
      <pc:sldChg chg="addSp delSp modSp add replId addAnim delAnim modAnim">
        <pc:chgData name="Keiran Rowell" userId="S::z3374843@ad.unsw.edu.au::7fcbd16c-e09b-41e5-a561-38d1c96da0ae" providerId="AD" clId="Web-{28439E2D-4A12-4F96-83C5-E8388A04426C}" dt="2024-11-27T01:23:25.271" v="395"/>
        <pc:sldMkLst>
          <pc:docMk/>
          <pc:sldMk cId="2917050325" sldId="272"/>
        </pc:sldMkLst>
        <pc:spChg chg="add mod">
          <ac:chgData name="Keiran Rowell" userId="S::z3374843@ad.unsw.edu.au::7fcbd16c-e09b-41e5-a561-38d1c96da0ae" providerId="AD" clId="Web-{28439E2D-4A12-4F96-83C5-E8388A04426C}" dt="2024-11-27T01:22:42.941" v="387" actId="1076"/>
          <ac:spMkLst>
            <pc:docMk/>
            <pc:sldMk cId="2917050325" sldId="272"/>
            <ac:spMk id="4" creationId="{30B439FB-8FC2-4B2E-0BE7-C6812C817C8F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21" v="219"/>
          <ac:spMkLst>
            <pc:docMk/>
            <pc:sldMk cId="2917050325" sldId="272"/>
            <ac:spMk id="5" creationId="{314E01D9-6DAA-53B4-DC8C-943FF5C40AF8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05" v="216"/>
          <ac:spMkLst>
            <pc:docMk/>
            <pc:sldMk cId="2917050325" sldId="272"/>
            <ac:spMk id="9" creationId="{9E1622AB-D7F8-1308-0855-71E1B80FF28A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05" v="213"/>
          <ac:spMkLst>
            <pc:docMk/>
            <pc:sldMk cId="2917050325" sldId="272"/>
            <ac:spMk id="12" creationId="{A3DFA051-A51D-3FBD-8FF2-5D603AEDDA4B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05" v="212"/>
          <ac:spMkLst>
            <pc:docMk/>
            <pc:sldMk cId="2917050325" sldId="272"/>
            <ac:spMk id="13" creationId="{29CB36CC-5C41-548F-8F9C-D62C032163D4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05" v="210"/>
          <ac:spMkLst>
            <pc:docMk/>
            <pc:sldMk cId="2917050325" sldId="272"/>
            <ac:spMk id="15" creationId="{3EC43748-AD57-E549-6937-076D47509094}"/>
          </ac:spMkLst>
        </pc:spChg>
        <pc:spChg chg="del">
          <ac:chgData name="Keiran Rowell" userId="S::z3374843@ad.unsw.edu.au::7fcbd16c-e09b-41e5-a561-38d1c96da0ae" providerId="AD" clId="Web-{28439E2D-4A12-4F96-83C5-E8388A04426C}" dt="2024-11-27T01:16:04.705" v="207"/>
          <ac:spMkLst>
            <pc:docMk/>
            <pc:sldMk cId="2917050325" sldId="272"/>
            <ac:spMk id="18" creationId="{A4AF4005-6543-BD9D-6A35-8BD3E568FEEF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20:26.888" v="345" actId="20577"/>
          <ac:spMkLst>
            <pc:docMk/>
            <pc:sldMk cId="2917050325" sldId="272"/>
            <ac:spMk id="20" creationId="{FEC0BCF5-C385-8827-5E77-01356F1AD6FB}"/>
          </ac:spMkLst>
        </pc:spChg>
        <pc:picChg chg="add mod">
          <ac:chgData name="Keiran Rowell" userId="S::z3374843@ad.unsw.edu.au::7fcbd16c-e09b-41e5-a561-38d1c96da0ae" providerId="AD" clId="Web-{28439E2D-4A12-4F96-83C5-E8388A04426C}" dt="2024-11-27T01:18:07.117" v="248" actId="1076"/>
          <ac:picMkLst>
            <pc:docMk/>
            <pc:sldMk cId="2917050325" sldId="272"/>
            <ac:picMk id="2" creationId="{87BB6379-4AE2-812F-0623-376601B8124D}"/>
          </ac:picMkLst>
        </pc:picChg>
        <pc:picChg chg="add del mod">
          <ac:chgData name="Keiran Rowell" userId="S::z3374843@ad.unsw.edu.au::7fcbd16c-e09b-41e5-a561-38d1c96da0ae" providerId="AD" clId="Web-{28439E2D-4A12-4F96-83C5-E8388A04426C}" dt="2024-11-27T01:21:51.376" v="370"/>
          <ac:picMkLst>
            <pc:docMk/>
            <pc:sldMk cId="2917050325" sldId="272"/>
            <ac:picMk id="3" creationId="{9D25FBB1-BE70-3989-476B-230FF39F8BB9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18"/>
          <ac:picMkLst>
            <pc:docMk/>
            <pc:sldMk cId="2917050325" sldId="272"/>
            <ac:picMk id="6" creationId="{58477F0E-7B8D-69BE-8B70-05BE9235E57D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17"/>
          <ac:picMkLst>
            <pc:docMk/>
            <pc:sldMk cId="2917050325" sldId="272"/>
            <ac:picMk id="7" creationId="{00462D3D-58F4-21CA-757E-214B632B4386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20:04.856" v="343" actId="1076"/>
          <ac:picMkLst>
            <pc:docMk/>
            <pc:sldMk cId="2917050325" sldId="272"/>
            <ac:picMk id="8" creationId="{A86B45DE-F7CE-42E1-37B3-0FEEBA5F708A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15"/>
          <ac:picMkLst>
            <pc:docMk/>
            <pc:sldMk cId="2917050325" sldId="272"/>
            <ac:picMk id="10" creationId="{55ADD871-DEFE-4E83-CB4F-E7BDAB3C0B2F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14"/>
          <ac:picMkLst>
            <pc:docMk/>
            <pc:sldMk cId="2917050325" sldId="272"/>
            <ac:picMk id="11" creationId="{A1B9C430-9632-F7FE-539C-E0D05CDD0816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11"/>
          <ac:picMkLst>
            <pc:docMk/>
            <pc:sldMk cId="2917050325" sldId="272"/>
            <ac:picMk id="14" creationId="{FCDEDB51-A29E-586E-983C-3A6D8769A7BE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09"/>
          <ac:picMkLst>
            <pc:docMk/>
            <pc:sldMk cId="2917050325" sldId="272"/>
            <ac:picMk id="16" creationId="{6A146747-5100-4863-5D41-617E7260E7DB}"/>
          </ac:picMkLst>
        </pc:picChg>
        <pc:picChg chg="del">
          <ac:chgData name="Keiran Rowell" userId="S::z3374843@ad.unsw.edu.au::7fcbd16c-e09b-41e5-a561-38d1c96da0ae" providerId="AD" clId="Web-{28439E2D-4A12-4F96-83C5-E8388A04426C}" dt="2024-11-27T01:16:04.705" v="208"/>
          <ac:picMkLst>
            <pc:docMk/>
            <pc:sldMk cId="2917050325" sldId="272"/>
            <ac:picMk id="17" creationId="{75F5AF48-FD3F-B84D-5D6E-4873D22BABAB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22:39.691" v="386" actId="1076"/>
          <ac:picMkLst>
            <pc:docMk/>
            <pc:sldMk cId="2917050325" sldId="272"/>
            <ac:picMk id="21" creationId="{639E8B28-6004-7ADD-F12B-1C8DFCA991DF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22:35.550" v="384" actId="1076"/>
          <ac:picMkLst>
            <pc:docMk/>
            <pc:sldMk cId="2917050325" sldId="272"/>
            <ac:picMk id="22" creationId="{08D69ED0-3E7D-F4A2-354B-63466B6CD5C0}"/>
          </ac:picMkLst>
        </pc:picChg>
        <pc:picChg chg="add del mod">
          <ac:chgData name="Keiran Rowell" userId="S::z3374843@ad.unsw.edu.au::7fcbd16c-e09b-41e5-a561-38d1c96da0ae" providerId="AD" clId="Web-{28439E2D-4A12-4F96-83C5-E8388A04426C}" dt="2024-11-27T01:21:54.298" v="372"/>
          <ac:picMkLst>
            <pc:docMk/>
            <pc:sldMk cId="2917050325" sldId="272"/>
            <ac:picMk id="23" creationId="{346991D2-D9C4-64F1-5726-23D1765CAA28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22:45.144" v="388" actId="1076"/>
          <ac:picMkLst>
            <pc:docMk/>
            <pc:sldMk cId="2917050325" sldId="272"/>
            <ac:picMk id="24" creationId="{4EC9C78C-4425-922E-AC4D-56C51ADE7AC5}"/>
          </ac:picMkLst>
        </pc:picChg>
      </pc:sldChg>
      <pc:sldChg chg="addSp delSp modSp add addAnim">
        <pc:chgData name="Keiran Rowell" userId="S::z3374843@ad.unsw.edu.au::7fcbd16c-e09b-41e5-a561-38d1c96da0ae" providerId="AD" clId="Web-{28439E2D-4A12-4F96-83C5-E8388A04426C}" dt="2024-11-27T01:54:45.873" v="957" actId="20577"/>
        <pc:sldMkLst>
          <pc:docMk/>
          <pc:sldMk cId="4191554515" sldId="273"/>
        </pc:sldMkLst>
        <pc:spChg chg="add mod">
          <ac:chgData name="Keiran Rowell" userId="S::z3374843@ad.unsw.edu.au::7fcbd16c-e09b-41e5-a561-38d1c96da0ae" providerId="AD" clId="Web-{28439E2D-4A12-4F96-83C5-E8388A04426C}" dt="2024-11-27T01:48:38.391" v="782" actId="20577"/>
          <ac:spMkLst>
            <pc:docMk/>
            <pc:sldMk cId="4191554515" sldId="273"/>
            <ac:spMk id="2" creationId="{E36905B5-8BE8-F37C-6306-DC3CC7E40794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25:50.746" v="439" actId="20577"/>
          <ac:spMkLst>
            <pc:docMk/>
            <pc:sldMk cId="4191554515" sldId="273"/>
            <ac:spMk id="3" creationId="{283404B1-19C7-382E-5457-4FF2D940FDC8}"/>
          </ac:spMkLst>
        </pc:spChg>
        <pc:spChg chg="add del mod">
          <ac:chgData name="Keiran Rowell" userId="S::z3374843@ad.unsw.edu.au::7fcbd16c-e09b-41e5-a561-38d1c96da0ae" providerId="AD" clId="Web-{28439E2D-4A12-4F96-83C5-E8388A04426C}" dt="2024-11-27T01:49:07.892" v="788"/>
          <ac:spMkLst>
            <pc:docMk/>
            <pc:sldMk cId="4191554515" sldId="273"/>
            <ac:spMk id="4" creationId="{A053761A-1ABE-4108-31CE-30D78D437020}"/>
          </ac:spMkLst>
        </pc:spChg>
        <pc:spChg chg="add del mod">
          <ac:chgData name="Keiran Rowell" userId="S::z3374843@ad.unsw.edu.au::7fcbd16c-e09b-41e5-a561-38d1c96da0ae" providerId="AD" clId="Web-{28439E2D-4A12-4F96-83C5-E8388A04426C}" dt="2024-11-27T01:24:58.525" v="400"/>
          <ac:spMkLst>
            <pc:docMk/>
            <pc:sldMk cId="4191554515" sldId="273"/>
            <ac:spMk id="5" creationId="{297E35D1-CF13-2308-A5B9-53C4E9FB7A73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54:45.873" v="957" actId="20577"/>
          <ac:spMkLst>
            <pc:docMk/>
            <pc:sldMk cId="4191554515" sldId="273"/>
            <ac:spMk id="5" creationId="{527DA25A-EA5C-3050-3F5D-CBD89591C8F2}"/>
          </ac:spMkLst>
        </pc:spChg>
        <pc:spChg chg="add del">
          <ac:chgData name="Keiran Rowell" userId="S::z3374843@ad.unsw.edu.au::7fcbd16c-e09b-41e5-a561-38d1c96da0ae" providerId="AD" clId="Web-{28439E2D-4A12-4F96-83C5-E8388A04426C}" dt="2024-11-27T01:50:57.974" v="825"/>
          <ac:spMkLst>
            <pc:docMk/>
            <pc:sldMk cId="4191554515" sldId="273"/>
            <ac:spMk id="7" creationId="{2F7482BE-25B6-7252-71DC-5C04E6A8DBCF}"/>
          </ac:spMkLst>
        </pc:spChg>
        <pc:spChg chg="del">
          <ac:chgData name="Keiran Rowell" userId="S::z3374843@ad.unsw.edu.au::7fcbd16c-e09b-41e5-a561-38d1c96da0ae" providerId="AD" clId="Web-{28439E2D-4A12-4F96-83C5-E8388A04426C}" dt="2024-11-27T01:24:55.072" v="398"/>
          <ac:spMkLst>
            <pc:docMk/>
            <pc:sldMk cId="4191554515" sldId="273"/>
            <ac:spMk id="8" creationId="{B189C681-ADC9-FA60-7D3C-E1CE424F1A08}"/>
          </ac:spMkLst>
        </pc:spChg>
        <pc:spChg chg="del">
          <ac:chgData name="Keiran Rowell" userId="S::z3374843@ad.unsw.edu.au::7fcbd16c-e09b-41e5-a561-38d1c96da0ae" providerId="AD" clId="Web-{28439E2D-4A12-4F96-83C5-E8388A04426C}" dt="2024-11-27T01:24:56.697" v="399"/>
          <ac:spMkLst>
            <pc:docMk/>
            <pc:sldMk cId="4191554515" sldId="273"/>
            <ac:spMk id="10" creationId="{D6781320-9F89-18A3-F687-0DB23A74CD2B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36:22.539" v="582" actId="1076"/>
          <ac:spMkLst>
            <pc:docMk/>
            <pc:sldMk cId="4191554515" sldId="273"/>
            <ac:spMk id="18" creationId="{589FEA99-9CFE-DB19-BD31-268D80903FE5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46:08.987" v="694" actId="1076"/>
          <ac:spMkLst>
            <pc:docMk/>
            <pc:sldMk cId="4191554515" sldId="273"/>
            <ac:spMk id="23" creationId="{99CF9EBE-FBEE-35D4-46CB-0BEE6949963A}"/>
          </ac:spMkLst>
        </pc:spChg>
        <pc:spChg chg="add mod">
          <ac:chgData name="Keiran Rowell" userId="S::z3374843@ad.unsw.edu.au::7fcbd16c-e09b-41e5-a561-38d1c96da0ae" providerId="AD" clId="Web-{28439E2D-4A12-4F96-83C5-E8388A04426C}" dt="2024-11-27T01:47:06.130" v="719" actId="20577"/>
          <ac:spMkLst>
            <pc:docMk/>
            <pc:sldMk cId="4191554515" sldId="273"/>
            <ac:spMk id="24" creationId="{1D4DB413-F167-1751-76B5-6075D00A8843}"/>
          </ac:spMkLst>
        </pc:spChg>
        <pc:picChg chg="add mod">
          <ac:chgData name="Keiran Rowell" userId="S::z3374843@ad.unsw.edu.au::7fcbd16c-e09b-41e5-a561-38d1c96da0ae" providerId="AD" clId="Web-{28439E2D-4A12-4F96-83C5-E8388A04426C}" dt="2024-11-27T01:36:22.508" v="580" actId="1076"/>
          <ac:picMkLst>
            <pc:docMk/>
            <pc:sldMk cId="4191554515" sldId="273"/>
            <ac:picMk id="6" creationId="{13500C05-8AD5-68E4-6E05-8CDCCE00821A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45:49.002" v="688" actId="1076"/>
          <ac:picMkLst>
            <pc:docMk/>
            <pc:sldMk cId="4191554515" sldId="273"/>
            <ac:picMk id="19" creationId="{09ED03EF-9122-DC38-F438-801E40BDF153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37:25.964" v="587" actId="1076"/>
          <ac:picMkLst>
            <pc:docMk/>
            <pc:sldMk cId="4191554515" sldId="273"/>
            <ac:picMk id="20" creationId="{8165E7A9-BFCA-650A-BF16-DEA72D6C9106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42:20.711" v="592" actId="1076"/>
          <ac:picMkLst>
            <pc:docMk/>
            <pc:sldMk cId="4191554515" sldId="273"/>
            <ac:picMk id="21" creationId="{B0A6F537-1711-7385-7CB8-21FA5FF6AF50}"/>
          </ac:picMkLst>
        </pc:picChg>
        <pc:picChg chg="add mod">
          <ac:chgData name="Keiran Rowell" userId="S::z3374843@ad.unsw.edu.au::7fcbd16c-e09b-41e5-a561-38d1c96da0ae" providerId="AD" clId="Web-{28439E2D-4A12-4F96-83C5-E8388A04426C}" dt="2024-11-27T01:49:08.330" v="790" actId="1076"/>
          <ac:picMkLst>
            <pc:docMk/>
            <pc:sldMk cId="4191554515" sldId="273"/>
            <ac:picMk id="22" creationId="{DE7CCC8E-76E7-F860-908E-F0CB392FFA1C}"/>
          </ac:picMkLst>
        </pc:picChg>
        <pc:inkChg chg="add del">
          <ac:chgData name="Keiran Rowell" userId="S::z3374843@ad.unsw.edu.au::7fcbd16c-e09b-41e5-a561-38d1c96da0ae" providerId="AD" clId="Web-{28439E2D-4A12-4F96-83C5-E8388A04426C}" dt="2024-11-27T01:27:36.907" v="445"/>
          <ac:inkMkLst>
            <pc:docMk/>
            <pc:sldMk cId="4191554515" sldId="273"/>
            <ac:inkMk id="7" creationId="{4EF8CFFE-4128-A382-AE00-81310F882E89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8:34.082" v="459"/>
          <ac:inkMkLst>
            <pc:docMk/>
            <pc:sldMk cId="4191554515" sldId="273"/>
            <ac:inkMk id="9" creationId="{75EE2EE6-9709-6984-36A5-F40FE71FFDC9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7:41.126" v="448"/>
          <ac:inkMkLst>
            <pc:docMk/>
            <pc:sldMk cId="4191554515" sldId="273"/>
            <ac:inkMk id="11" creationId="{232952A9-7C88-1222-8835-6B5370693F01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7:44.204" v="450"/>
          <ac:inkMkLst>
            <pc:docMk/>
            <pc:sldMk cId="4191554515" sldId="273"/>
            <ac:inkMk id="12" creationId="{9E34BB2A-E547-FBB1-1754-EB8F9CB5DCFD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8:04.783" v="452"/>
          <ac:inkMkLst>
            <pc:docMk/>
            <pc:sldMk cId="4191554515" sldId="273"/>
            <ac:inkMk id="13" creationId="{1D3B57D5-1DA0-D680-D24E-2CE2BBE05CB5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8:09.471" v="454"/>
          <ac:inkMkLst>
            <pc:docMk/>
            <pc:sldMk cId="4191554515" sldId="273"/>
            <ac:inkMk id="14" creationId="{37F3C1E7-7062-1468-3455-FC31E4712A50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8:14.049" v="456"/>
          <ac:inkMkLst>
            <pc:docMk/>
            <pc:sldMk cId="4191554515" sldId="273"/>
            <ac:inkMk id="15" creationId="{0167587E-85D7-3186-FAE5-4A0963C48954}"/>
          </ac:inkMkLst>
        </pc:inkChg>
        <pc:inkChg chg="add mod">
          <ac:chgData name="Keiran Rowell" userId="S::z3374843@ad.unsw.edu.au::7fcbd16c-e09b-41e5-a561-38d1c96da0ae" providerId="AD" clId="Web-{28439E2D-4A12-4F96-83C5-E8388A04426C}" dt="2024-11-27T01:36:22.524" v="581" actId="1076"/>
          <ac:inkMkLst>
            <pc:docMk/>
            <pc:sldMk cId="4191554515" sldId="273"/>
            <ac:inkMk id="16" creationId="{DCB22AEC-11D2-22D0-4CAB-D45114E0C9C1}"/>
          </ac:inkMkLst>
        </pc:inkChg>
        <pc:inkChg chg="add del">
          <ac:chgData name="Keiran Rowell" userId="S::z3374843@ad.unsw.edu.au::7fcbd16c-e09b-41e5-a561-38d1c96da0ae" providerId="AD" clId="Web-{28439E2D-4A12-4F96-83C5-E8388A04426C}" dt="2024-11-27T01:28:35.957" v="460"/>
          <ac:inkMkLst>
            <pc:docMk/>
            <pc:sldMk cId="4191554515" sldId="273"/>
            <ac:inkMk id="17" creationId="{9566B582-31DC-D72F-39DA-95D519943F8C}"/>
          </ac:inkMkLst>
        </pc:inkChg>
      </pc:sldChg>
      <pc:sldMasterChg chg="addSldLayout">
        <pc:chgData name="Keiran Rowell" userId="S::z3374843@ad.unsw.edu.au::7fcbd16c-e09b-41e5-a561-38d1c96da0ae" providerId="AD" clId="Web-{28439E2D-4A12-4F96-83C5-E8388A04426C}" dt="2024-11-27T01:24:38.259" v="396"/>
        <pc:sldMasterMkLst>
          <pc:docMk/>
          <pc:sldMasterMk cId="873829435" sldId="2147483660"/>
        </pc:sldMasterMkLst>
        <pc:sldLayoutChg chg="add">
          <pc:chgData name="Keiran Rowell" userId="S::z3374843@ad.unsw.edu.au::7fcbd16c-e09b-41e5-a561-38d1c96da0ae" providerId="AD" clId="Web-{28439E2D-4A12-4F96-83C5-E8388A04426C}" dt="2024-11-27T01:24:38.259" v="396"/>
          <pc:sldLayoutMkLst>
            <pc:docMk/>
            <pc:sldMasterMk cId="873829435" sldId="2147483660"/>
            <pc:sldLayoutMk cId="2116284036" sldId="2147483670"/>
          </pc:sldLayoutMkLst>
        </pc:sldLayoutChg>
      </pc:sldMasterChg>
    </pc:docChg>
  </pc:docChgLst>
  <pc:docChgLst>
    <pc:chgData name="Keiran Rowell" userId="S::z3374843@ad.unsw.edu.au::7fcbd16c-e09b-41e5-a561-38d1c96da0ae" providerId="AD" clId="Web-{FBA6596F-69D8-45B5-9605-DC5C99306158}"/>
    <pc:docChg chg="modSld">
      <pc:chgData name="Keiran Rowell" userId="S::z3374843@ad.unsw.edu.au::7fcbd16c-e09b-41e5-a561-38d1c96da0ae" providerId="AD" clId="Web-{FBA6596F-69D8-45B5-9605-DC5C99306158}" dt="2024-11-27T04:35:54.738" v="21" actId="1076"/>
      <pc:docMkLst>
        <pc:docMk/>
      </pc:docMkLst>
      <pc:sldChg chg="modSp">
        <pc:chgData name="Keiran Rowell" userId="S::z3374843@ad.unsw.edu.au::7fcbd16c-e09b-41e5-a561-38d1c96da0ae" providerId="AD" clId="Web-{FBA6596F-69D8-45B5-9605-DC5C99306158}" dt="2024-11-27T04:35:54.738" v="21" actId="1076"/>
        <pc:sldMkLst>
          <pc:docMk/>
          <pc:sldMk cId="4101094990" sldId="277"/>
        </pc:sldMkLst>
        <pc:spChg chg="mod">
          <ac:chgData name="Keiran Rowell" userId="S::z3374843@ad.unsw.edu.au::7fcbd16c-e09b-41e5-a561-38d1c96da0ae" providerId="AD" clId="Web-{FBA6596F-69D8-45B5-9605-DC5C99306158}" dt="2024-11-27T04:35:43.597" v="16" actId="1076"/>
          <ac:spMkLst>
            <pc:docMk/>
            <pc:sldMk cId="4101094990" sldId="277"/>
            <ac:spMk id="4" creationId="{2C6B4188-A22B-6627-72DB-61D366E62DBF}"/>
          </ac:spMkLst>
        </pc:spChg>
        <pc:picChg chg="mod">
          <ac:chgData name="Keiran Rowell" userId="S::z3374843@ad.unsw.edu.au::7fcbd16c-e09b-41e5-a561-38d1c96da0ae" providerId="AD" clId="Web-{FBA6596F-69D8-45B5-9605-DC5C99306158}" dt="2024-11-27T04:35:32.269" v="11" actId="1076"/>
          <ac:picMkLst>
            <pc:docMk/>
            <pc:sldMk cId="4101094990" sldId="277"/>
            <ac:picMk id="5" creationId="{115BC44B-574F-7D53-410F-3766CD904766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47.457" v="17" actId="1076"/>
          <ac:picMkLst>
            <pc:docMk/>
            <pc:sldMk cId="4101094990" sldId="277"/>
            <ac:picMk id="7" creationId="{F7B97391-64DA-9C52-C978-CAD772AC9812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54.676" v="19" actId="1076"/>
          <ac:picMkLst>
            <pc:docMk/>
            <pc:sldMk cId="4101094990" sldId="277"/>
            <ac:picMk id="14" creationId="{36CEFF15-2EF1-3896-364E-95ED3CD3CB40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54.644" v="18" actId="1076"/>
          <ac:picMkLst>
            <pc:docMk/>
            <pc:sldMk cId="4101094990" sldId="277"/>
            <ac:picMk id="15" creationId="{C57F3A34-77EC-39FB-5DAC-A40EAE6450FA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54.723" v="20" actId="1076"/>
          <ac:picMkLst>
            <pc:docMk/>
            <pc:sldMk cId="4101094990" sldId="277"/>
            <ac:picMk id="16" creationId="{8D6DF3A0-5FDB-EF9D-F2DF-70773177CCFC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04.893" v="1" actId="1076"/>
          <ac:picMkLst>
            <pc:docMk/>
            <pc:sldMk cId="4101094990" sldId="277"/>
            <ac:picMk id="17" creationId="{86A80EE6-E3DC-690D-BC58-B4A4CAE0F3AC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54.738" v="21" actId="1076"/>
          <ac:picMkLst>
            <pc:docMk/>
            <pc:sldMk cId="4101094990" sldId="277"/>
            <ac:picMk id="18" creationId="{86808C94-D9C8-8132-348B-ED9995AA03DE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09.190" v="3" actId="1076"/>
          <ac:picMkLst>
            <pc:docMk/>
            <pc:sldMk cId="4101094990" sldId="277"/>
            <ac:picMk id="20" creationId="{90FE7C82-DDE3-8793-7145-B64FF3A5B2D3}"/>
          </ac:picMkLst>
        </pc:picChg>
        <pc:picChg chg="mod">
          <ac:chgData name="Keiran Rowell" userId="S::z3374843@ad.unsw.edu.au::7fcbd16c-e09b-41e5-a561-38d1c96da0ae" providerId="AD" clId="Web-{FBA6596F-69D8-45B5-9605-DC5C99306158}" dt="2024-11-27T04:35:07.533" v="2" actId="1076"/>
          <ac:picMkLst>
            <pc:docMk/>
            <pc:sldMk cId="4101094990" sldId="277"/>
            <ac:picMk id="22" creationId="{DDDAFFB0-4ECB-05F9-EE82-21447F839675}"/>
          </ac:picMkLst>
        </pc:picChg>
      </pc:sldChg>
    </pc:docChg>
  </pc:docChgLst>
  <pc:docChgLst>
    <pc:chgData name="Keiran Rowell" userId="S::z3374843@ad.unsw.edu.au::7fcbd16c-e09b-41e5-a561-38d1c96da0ae" providerId="AD" clId="Web-{D8F68C4D-F064-43BB-A21D-C9D42C74DE14}"/>
    <pc:docChg chg="modSld">
      <pc:chgData name="Keiran Rowell" userId="S::z3374843@ad.unsw.edu.au::7fcbd16c-e09b-41e5-a561-38d1c96da0ae" providerId="AD" clId="Web-{D8F68C4D-F064-43BB-A21D-C9D42C74DE14}" dt="2024-11-27T03:29:07.948" v="7" actId="1076"/>
      <pc:docMkLst>
        <pc:docMk/>
      </pc:docMkLst>
      <pc:sldChg chg="addSp modSp">
        <pc:chgData name="Keiran Rowell" userId="S::z3374843@ad.unsw.edu.au::7fcbd16c-e09b-41e5-a561-38d1c96da0ae" providerId="AD" clId="Web-{D8F68C4D-F064-43BB-A21D-C9D42C74DE14}" dt="2024-11-27T03:29:07.948" v="7" actId="1076"/>
        <pc:sldMkLst>
          <pc:docMk/>
          <pc:sldMk cId="4016199899" sldId="274"/>
        </pc:sldMkLst>
        <pc:picChg chg="mod">
          <ac:chgData name="Keiran Rowell" userId="S::z3374843@ad.unsw.edu.au::7fcbd16c-e09b-41e5-a561-38d1c96da0ae" providerId="AD" clId="Web-{D8F68C4D-F064-43BB-A21D-C9D42C74DE14}" dt="2024-11-27T03:28:46.979" v="4" actId="1076"/>
          <ac:picMkLst>
            <pc:docMk/>
            <pc:sldMk cId="4016199899" sldId="274"/>
            <ac:picMk id="2" creationId="{0BA41FB9-6AC9-DA75-0F23-0A12AD8B38B2}"/>
          </ac:picMkLst>
        </pc:picChg>
        <pc:picChg chg="add mod">
          <ac:chgData name="Keiran Rowell" userId="S::z3374843@ad.unsw.edu.au::7fcbd16c-e09b-41e5-a561-38d1c96da0ae" providerId="AD" clId="Web-{D8F68C4D-F064-43BB-A21D-C9D42C74DE14}" dt="2024-11-27T03:29:07.948" v="7" actId="1076"/>
          <ac:picMkLst>
            <pc:docMk/>
            <pc:sldMk cId="4016199899" sldId="274"/>
            <ac:picMk id="9" creationId="{11ED8875-A2BE-1458-C9B0-D006ABB7B5EA}"/>
          </ac:picMkLst>
        </pc:picChg>
      </pc:sldChg>
    </pc:docChg>
  </pc:docChgLst>
  <pc:docChgLst>
    <pc:chgData name="Keiran Rowell" userId="S::z3374843@ad.unsw.edu.au::7fcbd16c-e09b-41e5-a561-38d1c96da0ae" providerId="AD" clId="Web-{0181E591-2F56-407A-B3BB-0300333220EB}"/>
    <pc:docChg chg="modSld">
      <pc:chgData name="Keiran Rowell" userId="S::z3374843@ad.unsw.edu.au::7fcbd16c-e09b-41e5-a561-38d1c96da0ae" providerId="AD" clId="Web-{0181E591-2F56-407A-B3BB-0300333220EB}" dt="2024-06-13T06:18:47.855" v="2" actId="20577"/>
      <pc:docMkLst>
        <pc:docMk/>
      </pc:docMkLst>
      <pc:sldChg chg="modSp">
        <pc:chgData name="Keiran Rowell" userId="S::z3374843@ad.unsw.edu.au::7fcbd16c-e09b-41e5-a561-38d1c96da0ae" providerId="AD" clId="Web-{0181E591-2F56-407A-B3BB-0300333220EB}" dt="2024-06-13T06:18:47.855" v="2" actId="20577"/>
        <pc:sldMkLst>
          <pc:docMk/>
          <pc:sldMk cId="1051141744" sldId="261"/>
        </pc:sldMkLst>
        <pc:spChg chg="mod">
          <ac:chgData name="Keiran Rowell" userId="S::z3374843@ad.unsw.edu.au::7fcbd16c-e09b-41e5-a561-38d1c96da0ae" providerId="AD" clId="Web-{0181E591-2F56-407A-B3BB-0300333220EB}" dt="2024-06-13T06:18:47.855" v="2" actId="20577"/>
          <ac:spMkLst>
            <pc:docMk/>
            <pc:sldMk cId="1051141744" sldId="261"/>
            <ac:spMk id="3" creationId="{B945E4E1-6D1E-8E42-8BEA-51C4018D549C}"/>
          </ac:spMkLst>
        </pc:spChg>
      </pc:sldChg>
    </pc:docChg>
  </pc:docChgLst>
  <pc:docChgLst>
    <pc:chgData name="Keiran Rowell" userId="S::z3374843@ad.unsw.edu.au::7fcbd16c-e09b-41e5-a561-38d1c96da0ae" providerId="AD" clId="Web-{05E213CE-64C1-4AEB-8F87-92808C924408}"/>
    <pc:docChg chg="addSld delSld modSld sldOrd">
      <pc:chgData name="Keiran Rowell" userId="S::z3374843@ad.unsw.edu.au::7fcbd16c-e09b-41e5-a561-38d1c96da0ae" providerId="AD" clId="Web-{05E213CE-64C1-4AEB-8F87-92808C924408}" dt="2024-06-12T07:46:13.528" v="427" actId="20577"/>
      <pc:docMkLst>
        <pc:docMk/>
      </pc:docMkLst>
      <pc:sldChg chg="modSp">
        <pc:chgData name="Keiran Rowell" userId="S::z3374843@ad.unsw.edu.au::7fcbd16c-e09b-41e5-a561-38d1c96da0ae" providerId="AD" clId="Web-{05E213CE-64C1-4AEB-8F87-92808C924408}" dt="2024-06-12T06:13:38.396" v="277" actId="20577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05E213CE-64C1-4AEB-8F87-92808C924408}" dt="2024-06-12T06:13:38.396" v="277" actId="20577"/>
          <ac:spMkLst>
            <pc:docMk/>
            <pc:sldMk cId="1706193268" sldId="256"/>
            <ac:spMk id="5" creationId="{C8C81C5D-72FA-5B4A-8C51-5167364586A0}"/>
          </ac:spMkLst>
        </pc:spChg>
      </pc:sldChg>
      <pc:sldChg chg="addSp delSp modSp addAnim modAnim">
        <pc:chgData name="Keiran Rowell" userId="S::z3374843@ad.unsw.edu.au::7fcbd16c-e09b-41e5-a561-38d1c96da0ae" providerId="AD" clId="Web-{05E213CE-64C1-4AEB-8F87-92808C924408}" dt="2024-06-12T06:20:45.595" v="383" actId="20577"/>
        <pc:sldMkLst>
          <pc:docMk/>
          <pc:sldMk cId="2333958620" sldId="257"/>
        </pc:sldMkLst>
        <pc:spChg chg="add mod">
          <ac:chgData name="Keiran Rowell" userId="S::z3374843@ad.unsw.edu.au::7fcbd16c-e09b-41e5-a561-38d1c96da0ae" providerId="AD" clId="Web-{05E213CE-64C1-4AEB-8F87-92808C924408}" dt="2024-06-12T06:11:17.126" v="276" actId="20577"/>
          <ac:spMkLst>
            <pc:docMk/>
            <pc:sldMk cId="2333958620" sldId="257"/>
            <ac:spMk id="2" creationId="{7C318531-4376-4988-3B24-243EFB9F11A3}"/>
          </ac:spMkLst>
        </pc:spChg>
        <pc:spChg chg="add mod">
          <ac:chgData name="Keiran Rowell" userId="S::z3374843@ad.unsw.edu.au::7fcbd16c-e09b-41e5-a561-38d1c96da0ae" providerId="AD" clId="Web-{05E213CE-64C1-4AEB-8F87-92808C924408}" dt="2024-06-12T06:10:59.142" v="274" actId="20577"/>
          <ac:spMkLst>
            <pc:docMk/>
            <pc:sldMk cId="2333958620" sldId="257"/>
            <ac:spMk id="3" creationId="{C98E1710-3E6F-221E-062D-C0BF07199A72}"/>
          </ac:spMkLst>
        </pc:spChg>
        <pc:spChg chg="mod">
          <ac:chgData name="Keiran Rowell" userId="S::z3374843@ad.unsw.edu.au::7fcbd16c-e09b-41e5-a561-38d1c96da0ae" providerId="AD" clId="Web-{05E213CE-64C1-4AEB-8F87-92808C924408}" dt="2024-06-12T06:20:45.595" v="383" actId="20577"/>
          <ac:spMkLst>
            <pc:docMk/>
            <pc:sldMk cId="2333958620" sldId="257"/>
            <ac:spMk id="4" creationId="{C97F96D9-540B-0D4D-A7FC-D96691A4FE79}"/>
          </ac:spMkLst>
        </pc:spChg>
        <pc:spChg chg="add mod">
          <ac:chgData name="Keiran Rowell" userId="S::z3374843@ad.unsw.edu.au::7fcbd16c-e09b-41e5-a561-38d1c96da0ae" providerId="AD" clId="Web-{05E213CE-64C1-4AEB-8F87-92808C924408}" dt="2024-06-12T06:04:05.787" v="221" actId="1076"/>
          <ac:spMkLst>
            <pc:docMk/>
            <pc:sldMk cId="2333958620" sldId="257"/>
            <ac:spMk id="5" creationId="{08A4EC35-71C4-983C-1572-6F49A7AC5D8A}"/>
          </ac:spMkLst>
        </pc:spChg>
        <pc:spChg chg="add del mod ord">
          <ac:chgData name="Keiran Rowell" userId="S::z3374843@ad.unsw.edu.au::7fcbd16c-e09b-41e5-a561-38d1c96da0ae" providerId="AD" clId="Web-{05E213CE-64C1-4AEB-8F87-92808C924408}" dt="2024-06-12T06:05:39.914" v="239"/>
          <ac:spMkLst>
            <pc:docMk/>
            <pc:sldMk cId="2333958620" sldId="257"/>
            <ac:spMk id="7" creationId="{B91BB47A-48BA-7F3E-3061-2A74E0617679}"/>
          </ac:spMkLst>
        </pc:spChg>
        <pc:spChg chg="mod">
          <ac:chgData name="Keiran Rowell" userId="S::z3374843@ad.unsw.edu.au::7fcbd16c-e09b-41e5-a561-38d1c96da0ae" providerId="AD" clId="Web-{05E213CE-64C1-4AEB-8F87-92808C924408}" dt="2024-06-12T06:03:09.941" v="202" actId="1076"/>
          <ac:spMkLst>
            <pc:docMk/>
            <pc:sldMk cId="2333958620" sldId="257"/>
            <ac:spMk id="8" creationId="{F20F1BB6-9452-6B87-C38B-A1B45DEBC700}"/>
          </ac:spMkLst>
        </pc:spChg>
        <pc:spChg chg="add mod ord">
          <ac:chgData name="Keiran Rowell" userId="S::z3374843@ad.unsw.edu.au::7fcbd16c-e09b-41e5-a561-38d1c96da0ae" providerId="AD" clId="Web-{05E213CE-64C1-4AEB-8F87-92808C924408}" dt="2024-06-12T06:06:25.650" v="250" actId="14100"/>
          <ac:spMkLst>
            <pc:docMk/>
            <pc:sldMk cId="2333958620" sldId="257"/>
            <ac:spMk id="10" creationId="{9E540D21-94D3-C8FB-E4BC-9C95B5EA0362}"/>
          </ac:spMkLst>
        </pc:spChg>
        <pc:picChg chg="add del mod">
          <ac:chgData name="Keiran Rowell" userId="S::z3374843@ad.unsw.edu.au::7fcbd16c-e09b-41e5-a561-38d1c96da0ae" providerId="AD" clId="Web-{05E213CE-64C1-4AEB-8F87-92808C924408}" dt="2024-06-12T06:05:38.305" v="238"/>
          <ac:picMkLst>
            <pc:docMk/>
            <pc:sldMk cId="2333958620" sldId="257"/>
            <ac:picMk id="6" creationId="{19EA3B5F-3833-8DD4-76DF-F426AB2DA878}"/>
          </ac:picMkLst>
        </pc:picChg>
        <pc:picChg chg="add mod">
          <ac:chgData name="Keiran Rowell" userId="S::z3374843@ad.unsw.edu.au::7fcbd16c-e09b-41e5-a561-38d1c96da0ae" providerId="AD" clId="Web-{05E213CE-64C1-4AEB-8F87-92808C924408}" dt="2024-06-12T06:06:02.509" v="243" actId="1076"/>
          <ac:picMkLst>
            <pc:docMk/>
            <pc:sldMk cId="2333958620" sldId="257"/>
            <ac:picMk id="9" creationId="{3F620E16-30EB-8E5C-5B34-953B3F254EE1}"/>
          </ac:picMkLst>
        </pc:picChg>
        <pc:picChg chg="add mod">
          <ac:chgData name="Keiran Rowell" userId="S::z3374843@ad.unsw.edu.au::7fcbd16c-e09b-41e5-a561-38d1c96da0ae" providerId="AD" clId="Web-{05E213CE-64C1-4AEB-8F87-92808C924408}" dt="2024-06-12T06:09:57.624" v="269" actId="1076"/>
          <ac:picMkLst>
            <pc:docMk/>
            <pc:sldMk cId="2333958620" sldId="257"/>
            <ac:picMk id="11" creationId="{DA371483-BC36-2792-3252-70012D6B33FB}"/>
          </ac:picMkLst>
        </pc:picChg>
        <pc:picChg chg="add mod">
          <ac:chgData name="Keiran Rowell" userId="S::z3374843@ad.unsw.edu.au::7fcbd16c-e09b-41e5-a561-38d1c96da0ae" providerId="AD" clId="Web-{05E213CE-64C1-4AEB-8F87-92808C924408}" dt="2024-06-12T06:09:52.546" v="268" actId="1076"/>
          <ac:picMkLst>
            <pc:docMk/>
            <pc:sldMk cId="2333958620" sldId="257"/>
            <ac:picMk id="12" creationId="{2D10DC6B-DFEF-4522-A708-02D3BC3E3C38}"/>
          </ac:picMkLst>
        </pc:picChg>
      </pc:sldChg>
      <pc:sldChg chg="modAnim">
        <pc:chgData name="Keiran Rowell" userId="S::z3374843@ad.unsw.edu.au::7fcbd16c-e09b-41e5-a561-38d1c96da0ae" providerId="AD" clId="Web-{05E213CE-64C1-4AEB-8F87-92808C924408}" dt="2024-06-12T05:42:26.283" v="0"/>
        <pc:sldMkLst>
          <pc:docMk/>
          <pc:sldMk cId="1920162537" sldId="258"/>
        </pc:sldMkLst>
      </pc:sldChg>
      <pc:sldChg chg="modSp">
        <pc:chgData name="Keiran Rowell" userId="S::z3374843@ad.unsw.edu.au::7fcbd16c-e09b-41e5-a561-38d1c96da0ae" providerId="AD" clId="Web-{05E213CE-64C1-4AEB-8F87-92808C924408}" dt="2024-06-12T07:46:13.528" v="427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05E213CE-64C1-4AEB-8F87-92808C924408}" dt="2024-06-12T07:46:13.528" v="427" actId="20577"/>
          <ac:spMkLst>
            <pc:docMk/>
            <pc:sldMk cId="817751068" sldId="260"/>
            <ac:spMk id="3" creationId="{2D516F4F-F0C1-994F-83C8-B6DC8CFDAD36}"/>
          </ac:spMkLst>
        </pc:spChg>
      </pc:sldChg>
      <pc:sldChg chg="addAnim delAnim modAnim">
        <pc:chgData name="Keiran Rowell" userId="S::z3374843@ad.unsw.edu.au::7fcbd16c-e09b-41e5-a561-38d1c96da0ae" providerId="AD" clId="Web-{05E213CE-64C1-4AEB-8F87-92808C924408}" dt="2024-06-12T05:46:02.945" v="28"/>
        <pc:sldMkLst>
          <pc:docMk/>
          <pc:sldMk cId="1853335624" sldId="262"/>
        </pc:sldMkLst>
      </pc:sldChg>
      <pc:sldChg chg="modSp addAnim modAnim">
        <pc:chgData name="Keiran Rowell" userId="S::z3374843@ad.unsw.edu.au::7fcbd16c-e09b-41e5-a561-38d1c96da0ae" providerId="AD" clId="Web-{05E213CE-64C1-4AEB-8F87-92808C924408}" dt="2024-06-12T06:17:42.637" v="357" actId="20577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05E213CE-64C1-4AEB-8F87-92808C924408}" dt="2024-06-12T06:17:42.637" v="357" actId="20577"/>
          <ac:spMkLst>
            <pc:docMk/>
            <pc:sldMk cId="541680096" sldId="263"/>
            <ac:spMk id="2" creationId="{E1BFC6E0-3C26-2244-9362-93260131D18B}"/>
          </ac:spMkLst>
        </pc:spChg>
      </pc:sldChg>
      <pc:sldChg chg="modSp addAnim delAnim">
        <pc:chgData name="Keiran Rowell" userId="S::z3374843@ad.unsw.edu.au::7fcbd16c-e09b-41e5-a561-38d1c96da0ae" providerId="AD" clId="Web-{05E213CE-64C1-4AEB-8F87-92808C924408}" dt="2024-06-12T06:20:18.407" v="370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05E213CE-64C1-4AEB-8F87-92808C924408}" dt="2024-06-12T06:20:18.407" v="370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modSp addAnim modAnim">
        <pc:chgData name="Keiran Rowell" userId="S::z3374843@ad.unsw.edu.au::7fcbd16c-e09b-41e5-a561-38d1c96da0ae" providerId="AD" clId="Web-{05E213CE-64C1-4AEB-8F87-92808C924408}" dt="2024-06-12T06:24:28.210" v="414" actId="20577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05E213CE-64C1-4AEB-8F87-92808C924408}" dt="2024-06-12T06:24:28.210" v="414" actId="20577"/>
          <ac:spMkLst>
            <pc:docMk/>
            <pc:sldMk cId="4201188377" sldId="265"/>
            <ac:spMk id="5" creationId="{55CF688F-29DB-02D9-6CCA-918FF83B7FC5}"/>
          </ac:spMkLst>
        </pc:spChg>
        <pc:spChg chg="mod">
          <ac:chgData name="Keiran Rowell" userId="S::z3374843@ad.unsw.edu.au::7fcbd16c-e09b-41e5-a561-38d1c96da0ae" providerId="AD" clId="Web-{05E213CE-64C1-4AEB-8F87-92808C924408}" dt="2024-06-12T05:52:55.987" v="66" actId="20577"/>
          <ac:spMkLst>
            <pc:docMk/>
            <pc:sldMk cId="4201188377" sldId="265"/>
            <ac:spMk id="6" creationId="{424D704E-42ED-718C-EF4E-64DED741AB46}"/>
          </ac:spMkLst>
        </pc:spChg>
        <pc:spChg chg="mod">
          <ac:chgData name="Keiran Rowell" userId="S::z3374843@ad.unsw.edu.au::7fcbd16c-e09b-41e5-a561-38d1c96da0ae" providerId="AD" clId="Web-{05E213CE-64C1-4AEB-8F87-92808C924408}" dt="2024-06-12T06:22:15.051" v="390" actId="20577"/>
          <ac:spMkLst>
            <pc:docMk/>
            <pc:sldMk cId="4201188377" sldId="265"/>
            <ac:spMk id="8" creationId="{92749B53-F45B-E5FA-D11B-B4C0FD1F889F}"/>
          </ac:spMkLst>
        </pc:spChg>
        <pc:spChg chg="mod">
          <ac:chgData name="Keiran Rowell" userId="S::z3374843@ad.unsw.edu.au::7fcbd16c-e09b-41e5-a561-38d1c96da0ae" providerId="AD" clId="Web-{05E213CE-64C1-4AEB-8F87-92808C924408}" dt="2024-06-12T05:52:47.565" v="62" actId="20577"/>
          <ac:spMkLst>
            <pc:docMk/>
            <pc:sldMk cId="4201188377" sldId="265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05E213CE-64C1-4AEB-8F87-92808C924408}" dt="2024-06-12T05:53:13.941" v="71" actId="14100"/>
          <ac:spMkLst>
            <pc:docMk/>
            <pc:sldMk cId="4201188377" sldId="265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05E213CE-64C1-4AEB-8F87-92808C924408}" dt="2024-06-12T06:23:19.630" v="409" actId="1076"/>
          <ac:spMkLst>
            <pc:docMk/>
            <pc:sldMk cId="4201188377" sldId="265"/>
            <ac:spMk id="24" creationId="{A10716FE-3167-C5AA-92A6-44437026F9EF}"/>
          </ac:spMkLst>
        </pc:spChg>
        <pc:spChg chg="mod">
          <ac:chgData name="Keiran Rowell" userId="S::z3374843@ad.unsw.edu.au::7fcbd16c-e09b-41e5-a561-38d1c96da0ae" providerId="AD" clId="Web-{05E213CE-64C1-4AEB-8F87-92808C924408}" dt="2024-06-12T06:23:10.458" v="407" actId="1076"/>
          <ac:spMkLst>
            <pc:docMk/>
            <pc:sldMk cId="4201188377" sldId="265"/>
            <ac:spMk id="27" creationId="{8EBA4F9E-494B-D438-B62D-5E2601D67114}"/>
          </ac:spMkLst>
        </pc:spChg>
        <pc:picChg chg="mod">
          <ac:chgData name="Keiran Rowell" userId="S::z3374843@ad.unsw.edu.au::7fcbd16c-e09b-41e5-a561-38d1c96da0ae" providerId="AD" clId="Web-{05E213CE-64C1-4AEB-8F87-92808C924408}" dt="2024-06-12T05:53:10.644" v="70" actId="1076"/>
          <ac:picMkLst>
            <pc:docMk/>
            <pc:sldMk cId="4201188377" sldId="265"/>
            <ac:picMk id="4" creationId="{C62A41DD-0E97-375D-29E5-0AE9776F95D6}"/>
          </ac:picMkLst>
        </pc:picChg>
      </pc:sldChg>
      <pc:sldChg chg="modSp addAnim delAnim modAnim">
        <pc:chgData name="Keiran Rowell" userId="S::z3374843@ad.unsw.edu.au::7fcbd16c-e09b-41e5-a561-38d1c96da0ae" providerId="AD" clId="Web-{05E213CE-64C1-4AEB-8F87-92808C924408}" dt="2024-06-12T06:19:42.421" v="362" actId="1076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05E213CE-64C1-4AEB-8F87-92808C924408}" dt="2024-06-12T06:18:01.419" v="361" actId="20577"/>
          <ac:spMkLst>
            <pc:docMk/>
            <pc:sldMk cId="1524680891" sldId="266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05E213CE-64C1-4AEB-8F87-92808C924408}" dt="2024-06-12T06:19:42.421" v="362" actId="1076"/>
          <ac:spMkLst>
            <pc:docMk/>
            <pc:sldMk cId="1524680891" sldId="266"/>
            <ac:spMk id="24" creationId="{E9A06250-0875-99A3-5D7E-7C4A3D76DE34}"/>
          </ac:spMkLst>
        </pc:spChg>
      </pc:sldChg>
      <pc:sldChg chg="addSp delSp modSp">
        <pc:chgData name="Keiran Rowell" userId="S::z3374843@ad.unsw.edu.au::7fcbd16c-e09b-41e5-a561-38d1c96da0ae" providerId="AD" clId="Web-{05E213CE-64C1-4AEB-8F87-92808C924408}" dt="2024-06-12T06:16:55.839" v="353" actId="20577"/>
        <pc:sldMkLst>
          <pc:docMk/>
          <pc:sldMk cId="35511063" sldId="267"/>
        </pc:sldMkLst>
        <pc:spChg chg="del mod">
          <ac:chgData name="Keiran Rowell" userId="S::z3374843@ad.unsw.edu.au::7fcbd16c-e09b-41e5-a561-38d1c96da0ae" providerId="AD" clId="Web-{05E213CE-64C1-4AEB-8F87-92808C924408}" dt="2024-06-12T06:16:42.667" v="344"/>
          <ac:spMkLst>
            <pc:docMk/>
            <pc:sldMk cId="35511063" sldId="267"/>
            <ac:spMk id="3" creationId="{085CFA26-5406-57C6-3DDB-1C51DAA119F8}"/>
          </ac:spMkLst>
        </pc:spChg>
        <pc:spChg chg="add mod">
          <ac:chgData name="Keiran Rowell" userId="S::z3374843@ad.unsw.edu.au::7fcbd16c-e09b-41e5-a561-38d1c96da0ae" providerId="AD" clId="Web-{05E213CE-64C1-4AEB-8F87-92808C924408}" dt="2024-06-12T06:16:55.839" v="353" actId="20577"/>
          <ac:spMkLst>
            <pc:docMk/>
            <pc:sldMk cId="35511063" sldId="267"/>
            <ac:spMk id="4" creationId="{28A7315B-DFDA-FF96-B1A0-819CF5E49071}"/>
          </ac:spMkLst>
        </pc:spChg>
      </pc:sldChg>
      <pc:sldChg chg="addSp modSp add ord replId">
        <pc:chgData name="Keiran Rowell" userId="S::z3374843@ad.unsw.edu.au::7fcbd16c-e09b-41e5-a561-38d1c96da0ae" providerId="AD" clId="Web-{05E213CE-64C1-4AEB-8F87-92808C924408}" dt="2024-06-12T06:22:49.677" v="403" actId="20577"/>
        <pc:sldMkLst>
          <pc:docMk/>
          <pc:sldMk cId="2322394788" sldId="268"/>
        </pc:sldMkLst>
        <pc:spChg chg="add mod">
          <ac:chgData name="Keiran Rowell" userId="S::z3374843@ad.unsw.edu.au::7fcbd16c-e09b-41e5-a561-38d1c96da0ae" providerId="AD" clId="Web-{05E213CE-64C1-4AEB-8F87-92808C924408}" dt="2024-06-12T06:22:49.677" v="403" actId="20577"/>
          <ac:spMkLst>
            <pc:docMk/>
            <pc:sldMk cId="2322394788" sldId="268"/>
            <ac:spMk id="2" creationId="{6C71A2FB-3708-3924-D5AB-EC4C4743084F}"/>
          </ac:spMkLst>
        </pc:spChg>
        <pc:spChg chg="mod">
          <ac:chgData name="Keiran Rowell" userId="S::z3374843@ad.unsw.edu.au::7fcbd16c-e09b-41e5-a561-38d1c96da0ae" providerId="AD" clId="Web-{05E213CE-64C1-4AEB-8F87-92808C924408}" dt="2024-06-12T06:16:19.791" v="332" actId="20577"/>
          <ac:spMkLst>
            <pc:docMk/>
            <pc:sldMk cId="2322394788" sldId="268"/>
            <ac:spMk id="3" creationId="{085CFA26-5406-57C6-3DDB-1C51DAA119F8}"/>
          </ac:spMkLst>
        </pc:spChg>
      </pc:sldChg>
      <pc:sldChg chg="del">
        <pc:chgData name="Keiran Rowell" userId="S::z3374843@ad.unsw.edu.au::7fcbd16c-e09b-41e5-a561-38d1c96da0ae" providerId="AD" clId="Web-{05E213CE-64C1-4AEB-8F87-92808C924408}" dt="2024-06-12T06:14:14.366" v="278"/>
        <pc:sldMkLst>
          <pc:docMk/>
          <pc:sldMk cId="4000882988" sldId="268"/>
        </pc:sldMkLst>
      </pc:sldChg>
    </pc:docChg>
  </pc:docChgLst>
  <pc:docChgLst>
    <pc:chgData name="Keiran Rowell" userId="S::z3374843@ad.unsw.edu.au::7fcbd16c-e09b-41e5-a561-38d1c96da0ae" providerId="AD" clId="Web-{95147C9F-6595-43C5-9266-1D50F700F9EF}"/>
    <pc:docChg chg="addSld modSld">
      <pc:chgData name="Keiran Rowell" userId="S::z3374843@ad.unsw.edu.au::7fcbd16c-e09b-41e5-a561-38d1c96da0ae" providerId="AD" clId="Web-{95147C9F-6595-43C5-9266-1D50F700F9EF}" dt="2024-06-12T01:56:46.927" v="433" actId="1076"/>
      <pc:docMkLst>
        <pc:docMk/>
      </pc:docMkLst>
      <pc:sldChg chg="modSp add">
        <pc:chgData name="Keiran Rowell" userId="S::z3374843@ad.unsw.edu.au::7fcbd16c-e09b-41e5-a561-38d1c96da0ae" providerId="AD" clId="Web-{95147C9F-6595-43C5-9266-1D50F700F9EF}" dt="2024-06-12T01:24:57.192" v="132" actId="1076"/>
        <pc:sldMkLst>
          <pc:docMk/>
          <pc:sldMk cId="1051141744" sldId="261"/>
        </pc:sldMkLst>
        <pc:spChg chg="mod">
          <ac:chgData name="Keiran Rowell" userId="S::z3374843@ad.unsw.edu.au::7fcbd16c-e09b-41e5-a561-38d1c96da0ae" providerId="AD" clId="Web-{95147C9F-6595-43C5-9266-1D50F700F9EF}" dt="2024-06-12T01:24:57.192" v="132" actId="1076"/>
          <ac:spMkLst>
            <pc:docMk/>
            <pc:sldMk cId="1051141744" sldId="261"/>
            <ac:spMk id="2" creationId="{5243D3F9-F91A-0348-8CA3-C4AB452F1027}"/>
          </ac:spMkLst>
        </pc:spChg>
        <pc:spChg chg="mod">
          <ac:chgData name="Keiran Rowell" userId="S::z3374843@ad.unsw.edu.au::7fcbd16c-e09b-41e5-a561-38d1c96da0ae" providerId="AD" clId="Web-{95147C9F-6595-43C5-9266-1D50F700F9EF}" dt="2024-06-12T01:24:51.410" v="131" actId="14100"/>
          <ac:spMkLst>
            <pc:docMk/>
            <pc:sldMk cId="1051141744" sldId="261"/>
            <ac:spMk id="3" creationId="{B945E4E1-6D1E-8E42-8BEA-51C4018D549C}"/>
          </ac:spMkLst>
        </pc:spChg>
      </pc:sldChg>
      <pc:sldChg chg="modSp">
        <pc:chgData name="Keiran Rowell" userId="S::z3374843@ad.unsw.edu.au::7fcbd16c-e09b-41e5-a561-38d1c96da0ae" providerId="AD" clId="Web-{95147C9F-6595-43C5-9266-1D50F700F9EF}" dt="2024-06-12T01:26:20.464" v="149" actId="1076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95147C9F-6595-43C5-9266-1D50F700F9EF}" dt="2024-06-12T01:26:07.463" v="145" actId="1076"/>
          <ac:spMkLst>
            <pc:docMk/>
            <pc:sldMk cId="541680096" sldId="263"/>
            <ac:spMk id="4" creationId="{DA915D60-20B4-4CA3-99CF-B0598DF58F57}"/>
          </ac:spMkLst>
        </pc:spChg>
        <pc:spChg chg="mod">
          <ac:chgData name="Keiran Rowell" userId="S::z3374843@ad.unsw.edu.au::7fcbd16c-e09b-41e5-a561-38d1c96da0ae" providerId="AD" clId="Web-{95147C9F-6595-43C5-9266-1D50F700F9EF}" dt="2024-06-12T01:26:20.464" v="149" actId="1076"/>
          <ac:spMkLst>
            <pc:docMk/>
            <pc:sldMk cId="541680096" sldId="263"/>
            <ac:spMk id="5" creationId="{3A82EA82-726E-0210-372D-F14B7BE34B32}"/>
          </ac:spMkLst>
        </pc:spChg>
        <pc:spChg chg="mod">
          <ac:chgData name="Keiran Rowell" userId="S::z3374843@ad.unsw.edu.au::7fcbd16c-e09b-41e5-a561-38d1c96da0ae" providerId="AD" clId="Web-{95147C9F-6595-43C5-9266-1D50F700F9EF}" dt="2024-06-12T01:26:11.057" v="147" actId="20577"/>
          <ac:spMkLst>
            <pc:docMk/>
            <pc:sldMk cId="541680096" sldId="263"/>
            <ac:spMk id="8" creationId="{6E4CABD7-B08F-0A57-AF13-B0B023FB1D17}"/>
          </ac:spMkLst>
        </pc:spChg>
        <pc:spChg chg="mod">
          <ac:chgData name="Keiran Rowell" userId="S::z3374843@ad.unsw.edu.au::7fcbd16c-e09b-41e5-a561-38d1c96da0ae" providerId="AD" clId="Web-{95147C9F-6595-43C5-9266-1D50F700F9EF}" dt="2024-06-12T01:25:59.244" v="142" actId="1076"/>
          <ac:spMkLst>
            <pc:docMk/>
            <pc:sldMk cId="541680096" sldId="263"/>
            <ac:spMk id="12" creationId="{DF687B25-C886-C0AB-F06C-6CB170CBBAA9}"/>
          </ac:spMkLst>
        </pc:spChg>
        <pc:picChg chg="mod">
          <ac:chgData name="Keiran Rowell" userId="S::z3374843@ad.unsw.edu.au::7fcbd16c-e09b-41e5-a561-38d1c96da0ae" providerId="AD" clId="Web-{95147C9F-6595-43C5-9266-1D50F700F9EF}" dt="2024-06-12T01:26:04.728" v="144" actId="1076"/>
          <ac:picMkLst>
            <pc:docMk/>
            <pc:sldMk cId="541680096" sldId="263"/>
            <ac:picMk id="3" creationId="{41D29EF9-9E25-5620-D27F-D9C3F3ADA5D3}"/>
          </ac:picMkLst>
        </pc:picChg>
        <pc:picChg chg="mod">
          <ac:chgData name="Keiran Rowell" userId="S::z3374843@ad.unsw.edu.au::7fcbd16c-e09b-41e5-a561-38d1c96da0ae" providerId="AD" clId="Web-{95147C9F-6595-43C5-9266-1D50F700F9EF}" dt="2024-06-12T01:25:56.729" v="141" actId="1076"/>
          <ac:picMkLst>
            <pc:docMk/>
            <pc:sldMk cId="541680096" sldId="263"/>
            <ac:picMk id="11" creationId="{EE155CBB-C1C6-3B38-DE11-1D9C1534656C}"/>
          </ac:picMkLst>
        </pc:picChg>
      </pc:sldChg>
      <pc:sldChg chg="modSp">
        <pc:chgData name="Keiran Rowell" userId="S::z3374843@ad.unsw.edu.au::7fcbd16c-e09b-41e5-a561-38d1c96da0ae" providerId="AD" clId="Web-{95147C9F-6595-43C5-9266-1D50F700F9EF}" dt="2024-06-12T01:25:34.429" v="135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95147C9F-6595-43C5-9266-1D50F700F9EF}" dt="2024-06-12T01:25:34.429" v="135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addSp delSp modSp">
        <pc:chgData name="Keiran Rowell" userId="S::z3374843@ad.unsw.edu.au::7fcbd16c-e09b-41e5-a561-38d1c96da0ae" providerId="AD" clId="Web-{95147C9F-6595-43C5-9266-1D50F700F9EF}" dt="2024-06-12T01:56:46.927" v="433" actId="1076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95147C9F-6595-43C5-9266-1D50F700F9EF}" dt="2024-06-12T01:23:14.732" v="79" actId="1076"/>
          <ac:spMkLst>
            <pc:docMk/>
            <pc:sldMk cId="4201188377" sldId="265"/>
            <ac:spMk id="5" creationId="{55CF688F-29DB-02D9-6CCA-918FF83B7FC5}"/>
          </ac:spMkLst>
        </pc:spChg>
        <pc:spChg chg="mod">
          <ac:chgData name="Keiran Rowell" userId="S::z3374843@ad.unsw.edu.au::7fcbd16c-e09b-41e5-a561-38d1c96da0ae" providerId="AD" clId="Web-{95147C9F-6595-43C5-9266-1D50F700F9EF}" dt="2024-06-12T01:56:25.738" v="426" actId="1076"/>
          <ac:spMkLst>
            <pc:docMk/>
            <pc:sldMk cId="4201188377" sldId="265"/>
            <ac:spMk id="6" creationId="{424D704E-42ED-718C-EF4E-64DED741AB46}"/>
          </ac:spMkLst>
        </pc:spChg>
        <pc:spChg chg="mod">
          <ac:chgData name="Keiran Rowell" userId="S::z3374843@ad.unsw.edu.au::7fcbd16c-e09b-41e5-a561-38d1c96da0ae" providerId="AD" clId="Web-{95147C9F-6595-43C5-9266-1D50F700F9EF}" dt="2024-06-12T01:55:10.832" v="400" actId="1076"/>
          <ac:spMkLst>
            <pc:docMk/>
            <pc:sldMk cId="4201188377" sldId="265"/>
            <ac:spMk id="7" creationId="{23869C6D-7830-4D8F-56F8-E2C578D4ADE3}"/>
          </ac:spMkLst>
        </pc:spChg>
        <pc:spChg chg="mod">
          <ac:chgData name="Keiran Rowell" userId="S::z3374843@ad.unsw.edu.au::7fcbd16c-e09b-41e5-a561-38d1c96da0ae" providerId="AD" clId="Web-{95147C9F-6595-43C5-9266-1D50F700F9EF}" dt="2024-06-12T01:56:22.519" v="419" actId="1076"/>
          <ac:spMkLst>
            <pc:docMk/>
            <pc:sldMk cId="4201188377" sldId="265"/>
            <ac:spMk id="8" creationId="{92749B53-F45B-E5FA-D11B-B4C0FD1F889F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34.332" v="428" actId="1076"/>
          <ac:spMkLst>
            <pc:docMk/>
            <pc:sldMk cId="4201188377" sldId="265"/>
            <ac:spMk id="14" creationId="{F02780C3-9588-D6E0-033A-98396B910340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46.927" v="433" actId="1076"/>
          <ac:spMkLst>
            <pc:docMk/>
            <pc:sldMk cId="4201188377" sldId="265"/>
            <ac:spMk id="15" creationId="{76070DA5-F11F-74DE-3773-1B5C974ABE3E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22.550" v="420" actId="1076"/>
          <ac:spMkLst>
            <pc:docMk/>
            <pc:sldMk cId="4201188377" sldId="265"/>
            <ac:spMk id="17" creationId="{7BA4DDC3-C754-3FE5-AAF0-679632C2FFCB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22.409" v="417" actId="1076"/>
          <ac:spMkLst>
            <pc:docMk/>
            <pc:sldMk cId="4201188377" sldId="265"/>
            <ac:spMk id="18" creationId="{F35870FD-8695-3AF1-4D12-5A4F073AA9C5}"/>
          </ac:spMkLst>
        </pc:spChg>
        <pc:spChg chg="mod">
          <ac:chgData name="Keiran Rowell" userId="S::z3374843@ad.unsw.edu.au::7fcbd16c-e09b-41e5-a561-38d1c96da0ae" providerId="AD" clId="Web-{95147C9F-6595-43C5-9266-1D50F700F9EF}" dt="2024-06-12T01:55:10.781" v="398" actId="1076"/>
          <ac:spMkLst>
            <pc:docMk/>
            <pc:sldMk cId="4201188377" sldId="265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95147C9F-6595-43C5-9266-1D50F700F9EF}" dt="2024-06-12T01:53:33.022" v="387" actId="1076"/>
          <ac:spMkLst>
            <pc:docMk/>
            <pc:sldMk cId="4201188377" sldId="265"/>
            <ac:spMk id="23" creationId="{63D7B1CD-B0F8-F2FF-63FA-3E040C8AD2BA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22.690" v="424" actId="1076"/>
          <ac:spMkLst>
            <pc:docMk/>
            <pc:sldMk cId="4201188377" sldId="265"/>
            <ac:spMk id="24" creationId="{A10716FE-3167-C5AA-92A6-44437026F9EF}"/>
          </ac:spMkLst>
        </pc:spChg>
        <pc:spChg chg="add del mod">
          <ac:chgData name="Keiran Rowell" userId="S::z3374843@ad.unsw.edu.au::7fcbd16c-e09b-41e5-a561-38d1c96da0ae" providerId="AD" clId="Web-{95147C9F-6595-43C5-9266-1D50F700F9EF}" dt="2024-06-12T01:38:32.393" v="275"/>
          <ac:spMkLst>
            <pc:docMk/>
            <pc:sldMk cId="4201188377" sldId="265"/>
            <ac:spMk id="25" creationId="{7712C46C-9DFA-60B6-E4D0-5D540D82B489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5:11.029" v="406" actId="1076"/>
          <ac:spMkLst>
            <pc:docMk/>
            <pc:sldMk cId="4201188377" sldId="265"/>
            <ac:spMk id="26" creationId="{D2771F68-938F-9DAE-BA17-A3E2B4D24AEB}"/>
          </ac:spMkLst>
        </pc:spChg>
        <pc:spChg chg="add mod">
          <ac:chgData name="Keiran Rowell" userId="S::z3374843@ad.unsw.edu.au::7fcbd16c-e09b-41e5-a561-38d1c96da0ae" providerId="AD" clId="Web-{95147C9F-6595-43C5-9266-1D50F700F9EF}" dt="2024-06-12T01:56:22.456" v="418" actId="1076"/>
          <ac:spMkLst>
            <pc:docMk/>
            <pc:sldMk cId="4201188377" sldId="265"/>
            <ac:spMk id="27" creationId="{8EBA4F9E-494B-D438-B62D-5E2601D67114}"/>
          </ac:spMkLst>
        </pc:spChg>
        <pc:picChg chg="mod">
          <ac:chgData name="Keiran Rowell" userId="S::z3374843@ad.unsw.edu.au::7fcbd16c-e09b-41e5-a561-38d1c96da0ae" providerId="AD" clId="Web-{95147C9F-6595-43C5-9266-1D50F700F9EF}" dt="2024-06-12T01:53:15.364" v="376" actId="1076"/>
          <ac:picMkLst>
            <pc:docMk/>
            <pc:sldMk cId="4201188377" sldId="265"/>
            <ac:picMk id="2" creationId="{96E6A7AE-D136-9120-E2A1-6BD24585C6C7}"/>
          </ac:picMkLst>
        </pc:picChg>
        <pc:picChg chg="mod">
          <ac:chgData name="Keiran Rowell" userId="S::z3374843@ad.unsw.edu.au::7fcbd16c-e09b-41e5-a561-38d1c96da0ae" providerId="AD" clId="Web-{95147C9F-6595-43C5-9266-1D50F700F9EF}" dt="2024-06-12T01:55:10.810" v="399" actId="1076"/>
          <ac:picMkLst>
            <pc:docMk/>
            <pc:sldMk cId="4201188377" sldId="265"/>
            <ac:picMk id="3" creationId="{EBA05B3B-9809-B040-EA38-6C847D1FD70A}"/>
          </ac:picMkLst>
        </pc:picChg>
        <pc:picChg chg="mod">
          <ac:chgData name="Keiran Rowell" userId="S::z3374843@ad.unsw.edu.au::7fcbd16c-e09b-41e5-a561-38d1c96da0ae" providerId="AD" clId="Web-{95147C9F-6595-43C5-9266-1D50F700F9EF}" dt="2024-06-12T01:53:14.165" v="375" actId="1076"/>
          <ac:picMkLst>
            <pc:docMk/>
            <pc:sldMk cId="4201188377" sldId="265"/>
            <ac:picMk id="4" creationId="{C62A41DD-0E97-375D-29E5-0AE9776F95D6}"/>
          </ac:picMkLst>
        </pc:picChg>
        <pc:picChg chg="add mod">
          <ac:chgData name="Keiran Rowell" userId="S::z3374843@ad.unsw.edu.au::7fcbd16c-e09b-41e5-a561-38d1c96da0ae" providerId="AD" clId="Web-{95147C9F-6595-43C5-9266-1D50F700F9EF}" dt="2024-06-12T01:56:30.317" v="427" actId="1076"/>
          <ac:picMkLst>
            <pc:docMk/>
            <pc:sldMk cId="4201188377" sldId="265"/>
            <ac:picMk id="9" creationId="{2272613B-43C4-4622-609C-561662C516A1}"/>
          </ac:picMkLst>
        </pc:picChg>
        <pc:picChg chg="mod">
          <ac:chgData name="Keiran Rowell" userId="S::z3374843@ad.unsw.edu.au::7fcbd16c-e09b-41e5-a561-38d1c96da0ae" providerId="AD" clId="Web-{95147C9F-6595-43C5-9266-1D50F700F9EF}" dt="2024-06-12T01:50:02.506" v="371" actId="1076"/>
          <ac:picMkLst>
            <pc:docMk/>
            <pc:sldMk cId="4201188377" sldId="265"/>
            <ac:picMk id="11" creationId="{328E1CC0-2FA2-D25D-4B9D-7608EFF747B4}"/>
          </ac:picMkLst>
        </pc:picChg>
        <pc:picChg chg="add mod">
          <ac:chgData name="Keiran Rowell" userId="S::z3374843@ad.unsw.edu.au::7fcbd16c-e09b-41e5-a561-38d1c96da0ae" providerId="AD" clId="Web-{95147C9F-6595-43C5-9266-1D50F700F9EF}" dt="2024-06-12T01:56:44.880" v="432" actId="1076"/>
          <ac:picMkLst>
            <pc:docMk/>
            <pc:sldMk cId="4201188377" sldId="265"/>
            <ac:picMk id="12" creationId="{51202C67-CDCE-2886-4149-EEDFEF460877}"/>
          </ac:picMkLst>
        </pc:picChg>
        <pc:picChg chg="add mod">
          <ac:chgData name="Keiran Rowell" userId="S::z3374843@ad.unsw.edu.au::7fcbd16c-e09b-41e5-a561-38d1c96da0ae" providerId="AD" clId="Web-{95147C9F-6595-43C5-9266-1D50F700F9EF}" dt="2024-06-12T01:56:22.581" v="421" actId="1076"/>
          <ac:picMkLst>
            <pc:docMk/>
            <pc:sldMk cId="4201188377" sldId="265"/>
            <ac:picMk id="19" creationId="{753DA8F1-D92B-AC46-5145-FB7E566B48FB}"/>
          </ac:picMkLst>
        </pc:picChg>
        <pc:picChg chg="add mod">
          <ac:chgData name="Keiran Rowell" userId="S::z3374843@ad.unsw.edu.au::7fcbd16c-e09b-41e5-a561-38d1c96da0ae" providerId="AD" clId="Web-{95147C9F-6595-43C5-9266-1D50F700F9EF}" dt="2024-06-12T01:56:22.628" v="422" actId="1076"/>
          <ac:picMkLst>
            <pc:docMk/>
            <pc:sldMk cId="4201188377" sldId="265"/>
            <ac:picMk id="20" creationId="{6B3BD31D-C69E-FB29-7425-64613D0DF7E3}"/>
          </ac:picMkLst>
        </pc:picChg>
        <pc:picChg chg="add mod">
          <ac:chgData name="Keiran Rowell" userId="S::z3374843@ad.unsw.edu.au::7fcbd16c-e09b-41e5-a561-38d1c96da0ae" providerId="AD" clId="Web-{95147C9F-6595-43C5-9266-1D50F700F9EF}" dt="2024-06-12T01:56:22.737" v="425" actId="1076"/>
          <ac:picMkLst>
            <pc:docMk/>
            <pc:sldMk cId="4201188377" sldId="265"/>
            <ac:picMk id="28" creationId="{E40E05DD-BD4B-9529-6650-324673EC2CA2}"/>
          </ac:picMkLst>
        </pc:picChg>
        <pc:cxnChg chg="mod">
          <ac:chgData name="Keiran Rowell" userId="S::z3374843@ad.unsw.edu.au::7fcbd16c-e09b-41e5-a561-38d1c96da0ae" providerId="AD" clId="Web-{95147C9F-6595-43C5-9266-1D50F700F9EF}" dt="2024-06-12T01:55:10.857" v="401" actId="1076"/>
          <ac:cxnSpMkLst>
            <pc:docMk/>
            <pc:sldMk cId="4201188377" sldId="265"/>
            <ac:cxnSpMk id="10" creationId="{EE11E5C0-6F17-343D-C196-532570FA6C02}"/>
          </ac:cxnSpMkLst>
        </pc:cxnChg>
        <pc:cxnChg chg="add mod">
          <ac:chgData name="Keiran Rowell" userId="S::z3374843@ad.unsw.edu.au::7fcbd16c-e09b-41e5-a561-38d1c96da0ae" providerId="AD" clId="Web-{95147C9F-6595-43C5-9266-1D50F700F9EF}" dt="2024-06-12T01:56:22.362" v="416" actId="1076"/>
          <ac:cxnSpMkLst>
            <pc:docMk/>
            <pc:sldMk cId="4201188377" sldId="265"/>
            <ac:cxnSpMk id="16" creationId="{F1A5C270-5F20-0E79-BE24-3C439B3A4854}"/>
          </ac:cxnSpMkLst>
        </pc:cxnChg>
        <pc:cxnChg chg="add mod">
          <ac:chgData name="Keiran Rowell" userId="S::z3374843@ad.unsw.edu.au::7fcbd16c-e09b-41e5-a561-38d1c96da0ae" providerId="AD" clId="Web-{95147C9F-6595-43C5-9266-1D50F700F9EF}" dt="2024-06-12T01:56:22.659" v="423" actId="1076"/>
          <ac:cxnSpMkLst>
            <pc:docMk/>
            <pc:sldMk cId="4201188377" sldId="265"/>
            <ac:cxnSpMk id="21" creationId="{8B000C7F-6B5E-6D04-DDE4-410DEEBA6FD1}"/>
          </ac:cxnSpMkLst>
        </pc:cxnChg>
      </pc:sldChg>
      <pc:sldChg chg="modSp">
        <pc:chgData name="Keiran Rowell" userId="S::z3374843@ad.unsw.edu.au::7fcbd16c-e09b-41e5-a561-38d1c96da0ae" providerId="AD" clId="Web-{95147C9F-6595-43C5-9266-1D50F700F9EF}" dt="2024-06-12T01:25:51.790" v="140" actId="14100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95147C9F-6595-43C5-9266-1D50F700F9EF}" dt="2024-06-12T01:25:51.790" v="140" actId="14100"/>
          <ac:spMkLst>
            <pc:docMk/>
            <pc:sldMk cId="1524680891" sldId="266"/>
            <ac:spMk id="2" creationId="{2D2DCED0-B64D-C66B-495F-A7642DE06D8D}"/>
          </ac:spMkLst>
        </pc:spChg>
      </pc:sldChg>
    </pc:docChg>
  </pc:docChgLst>
  <pc:docChgLst>
    <pc:chgData name="Keiran Rowell" userId="S::z3374843@ad.unsw.edu.au::7fcbd16c-e09b-41e5-a561-38d1c96da0ae" providerId="AD" clId="Web-{BD774562-4F67-4C2F-B729-81EE11672B91}"/>
    <pc:docChg chg="modSld">
      <pc:chgData name="Keiran Rowell" userId="S::z3374843@ad.unsw.edu.au::7fcbd16c-e09b-41e5-a561-38d1c96da0ae" providerId="AD" clId="Web-{BD774562-4F67-4C2F-B729-81EE11672B91}" dt="2024-08-13T20:38:42.528" v="13" actId="20577"/>
      <pc:docMkLst>
        <pc:docMk/>
      </pc:docMkLst>
      <pc:sldChg chg="addSp delSp modSp">
        <pc:chgData name="Keiran Rowell" userId="S::z3374843@ad.unsw.edu.au::7fcbd16c-e09b-41e5-a561-38d1c96da0ae" providerId="AD" clId="Web-{BD774562-4F67-4C2F-B729-81EE11672B91}" dt="2024-08-13T20:38:42.528" v="13" actId="20577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BD774562-4F67-4C2F-B729-81EE11672B91}" dt="2024-08-13T20:38:42.528" v="13" actId="20577"/>
          <ac:spMkLst>
            <pc:docMk/>
            <pc:sldMk cId="4201188377" sldId="265"/>
            <ac:spMk id="8" creationId="{92749B53-F45B-E5FA-D11B-B4C0FD1F889F}"/>
          </ac:spMkLst>
        </pc:spChg>
        <pc:inkChg chg="add del">
          <ac:chgData name="Keiran Rowell" userId="S::z3374843@ad.unsw.edu.au::7fcbd16c-e09b-41e5-a561-38d1c96da0ae" providerId="AD" clId="Web-{BD774562-4F67-4C2F-B729-81EE11672B91}" dt="2024-08-13T20:38:22.105" v="12"/>
          <ac:inkMkLst>
            <pc:docMk/>
            <pc:sldMk cId="4201188377" sldId="265"/>
            <ac:inkMk id="25" creationId="{666B0BF2-0C7F-D948-A239-AA2DA2D930FE}"/>
          </ac:inkMkLst>
        </pc:inkChg>
        <pc:inkChg chg="add del">
          <ac:chgData name="Keiran Rowell" userId="S::z3374843@ad.unsw.edu.au::7fcbd16c-e09b-41e5-a561-38d1c96da0ae" providerId="AD" clId="Web-{BD774562-4F67-4C2F-B729-81EE11672B91}" dt="2024-08-13T20:38:22.105" v="11"/>
          <ac:inkMkLst>
            <pc:docMk/>
            <pc:sldMk cId="4201188377" sldId="265"/>
            <ac:inkMk id="29" creationId="{DD35B4A3-2152-E9E0-1E9E-975839DE8960}"/>
          </ac:inkMkLst>
        </pc:inkChg>
        <pc:inkChg chg="add del">
          <ac:chgData name="Keiran Rowell" userId="S::z3374843@ad.unsw.edu.au::7fcbd16c-e09b-41e5-a561-38d1c96da0ae" providerId="AD" clId="Web-{BD774562-4F67-4C2F-B729-81EE11672B91}" dt="2024-08-13T20:38:19.089" v="10"/>
          <ac:inkMkLst>
            <pc:docMk/>
            <pc:sldMk cId="4201188377" sldId="265"/>
            <ac:inkMk id="30" creationId="{3AC3B198-2268-C3B3-26CB-59E89D0CC714}"/>
          </ac:inkMkLst>
        </pc:inkChg>
      </pc:sldChg>
      <pc:sldChg chg="modSp">
        <pc:chgData name="Keiran Rowell" userId="S::z3374843@ad.unsw.edu.au::7fcbd16c-e09b-41e5-a561-38d1c96da0ae" providerId="AD" clId="Web-{BD774562-4F67-4C2F-B729-81EE11672B91}" dt="2024-08-13T20:35:59.789" v="1" actId="20577"/>
        <pc:sldMkLst>
          <pc:docMk/>
          <pc:sldMk cId="35511063" sldId="267"/>
        </pc:sldMkLst>
        <pc:spChg chg="mod">
          <ac:chgData name="Keiran Rowell" userId="S::z3374843@ad.unsw.edu.au::7fcbd16c-e09b-41e5-a561-38d1c96da0ae" providerId="AD" clId="Web-{BD774562-4F67-4C2F-B729-81EE11672B91}" dt="2024-08-13T20:35:59.789" v="1" actId="20577"/>
          <ac:spMkLst>
            <pc:docMk/>
            <pc:sldMk cId="35511063" sldId="267"/>
            <ac:spMk id="5" creationId="{9857209B-0527-F737-B8A0-31390A234797}"/>
          </ac:spMkLst>
        </pc:spChg>
      </pc:sldChg>
      <pc:sldChg chg="addSp">
        <pc:chgData name="Keiran Rowell" userId="S::z3374843@ad.unsw.edu.au::7fcbd16c-e09b-41e5-a561-38d1c96da0ae" providerId="AD" clId="Web-{BD774562-4F67-4C2F-B729-81EE11672B91}" dt="2024-08-13T20:37:16.619" v="6"/>
        <pc:sldMkLst>
          <pc:docMk/>
          <pc:sldMk cId="2322394788" sldId="268"/>
        </pc:sldMkLst>
        <pc:inkChg chg="add">
          <ac:chgData name="Keiran Rowell" userId="S::z3374843@ad.unsw.edu.au::7fcbd16c-e09b-41e5-a561-38d1c96da0ae" providerId="AD" clId="Web-{BD774562-4F67-4C2F-B729-81EE11672B91}" dt="2024-08-13T20:36:56.212" v="2"/>
          <ac:inkMkLst>
            <pc:docMk/>
            <pc:sldMk cId="2322394788" sldId="268"/>
            <ac:inkMk id="2" creationId="{1844C675-570A-322F-ED18-99145B326D4C}"/>
          </ac:inkMkLst>
        </pc:inkChg>
        <pc:inkChg chg="add">
          <ac:chgData name="Keiran Rowell" userId="S::z3374843@ad.unsw.edu.au::7fcbd16c-e09b-41e5-a561-38d1c96da0ae" providerId="AD" clId="Web-{BD774562-4F67-4C2F-B729-81EE11672B91}" dt="2024-08-13T20:37:05.119" v="3"/>
          <ac:inkMkLst>
            <pc:docMk/>
            <pc:sldMk cId="2322394788" sldId="268"/>
            <ac:inkMk id="5" creationId="{B8E6AE00-C83F-9AAF-E6C5-6A18E361A2A3}"/>
          </ac:inkMkLst>
        </pc:inkChg>
        <pc:inkChg chg="add">
          <ac:chgData name="Keiran Rowell" userId="S::z3374843@ad.unsw.edu.au::7fcbd16c-e09b-41e5-a561-38d1c96da0ae" providerId="AD" clId="Web-{BD774562-4F67-4C2F-B729-81EE11672B91}" dt="2024-08-13T20:37:10.056" v="4"/>
          <ac:inkMkLst>
            <pc:docMk/>
            <pc:sldMk cId="2322394788" sldId="268"/>
            <ac:inkMk id="6" creationId="{02CBE30D-35B2-C247-69A4-47619ED68F39}"/>
          </ac:inkMkLst>
        </pc:inkChg>
        <pc:inkChg chg="add">
          <ac:chgData name="Keiran Rowell" userId="S::z3374843@ad.unsw.edu.au::7fcbd16c-e09b-41e5-a561-38d1c96da0ae" providerId="AD" clId="Web-{BD774562-4F67-4C2F-B729-81EE11672B91}" dt="2024-08-13T20:37:11.681" v="5"/>
          <ac:inkMkLst>
            <pc:docMk/>
            <pc:sldMk cId="2322394788" sldId="268"/>
            <ac:inkMk id="7" creationId="{CADEA595-1F71-443E-8638-BDBCF5922F5F}"/>
          </ac:inkMkLst>
        </pc:inkChg>
        <pc:inkChg chg="add">
          <ac:chgData name="Keiran Rowell" userId="S::z3374843@ad.unsw.edu.au::7fcbd16c-e09b-41e5-a561-38d1c96da0ae" providerId="AD" clId="Web-{BD774562-4F67-4C2F-B729-81EE11672B91}" dt="2024-08-13T20:37:16.619" v="6"/>
          <ac:inkMkLst>
            <pc:docMk/>
            <pc:sldMk cId="2322394788" sldId="268"/>
            <ac:inkMk id="8" creationId="{5468FD2D-81A0-A7BC-BDAD-21E40D0E7842}"/>
          </ac:inkMkLst>
        </pc:inkChg>
      </pc:sldChg>
    </pc:docChg>
  </pc:docChgLst>
  <pc:docChgLst>
    <pc:chgData name="Keiran Rowell" userId="S::z3374843@ad.unsw.edu.au::7fcbd16c-e09b-41e5-a561-38d1c96da0ae" providerId="AD" clId="Web-{8D106D49-1E85-4F21-92AD-F9153C006EA8}"/>
    <pc:docChg chg="modSld">
      <pc:chgData name="Keiran Rowell" userId="S::z3374843@ad.unsw.edu.au::7fcbd16c-e09b-41e5-a561-38d1c96da0ae" providerId="AD" clId="Web-{8D106D49-1E85-4F21-92AD-F9153C006EA8}" dt="2025-06-25T02:57:04.410" v="96" actId="20577"/>
      <pc:docMkLst>
        <pc:docMk/>
      </pc:docMkLst>
      <pc:sldChg chg="addSp modSp">
        <pc:chgData name="Keiran Rowell" userId="S::z3374843@ad.unsw.edu.au::7fcbd16c-e09b-41e5-a561-38d1c96da0ae" providerId="AD" clId="Web-{8D106D49-1E85-4F21-92AD-F9153C006EA8}" dt="2025-06-25T02:42:16.972" v="30" actId="1076"/>
        <pc:sldMkLst>
          <pc:docMk/>
          <pc:sldMk cId="1706193268" sldId="256"/>
        </pc:sldMkLst>
        <pc:picChg chg="add mod modCrop">
          <ac:chgData name="Keiran Rowell" userId="S::z3374843@ad.unsw.edu.au::7fcbd16c-e09b-41e5-a561-38d1c96da0ae" providerId="AD" clId="Web-{8D106D49-1E85-4F21-92AD-F9153C006EA8}" dt="2025-06-25T02:39:31.269" v="11" actId="1076"/>
          <ac:picMkLst>
            <pc:docMk/>
            <pc:sldMk cId="1706193268" sldId="256"/>
            <ac:picMk id="2" creationId="{920BA671-C69E-B8CB-662D-D1B27CD71290}"/>
          </ac:picMkLst>
        </pc:picChg>
        <pc:picChg chg="mod">
          <ac:chgData name="Keiran Rowell" userId="S::z3374843@ad.unsw.edu.au::7fcbd16c-e09b-41e5-a561-38d1c96da0ae" providerId="AD" clId="Web-{8D106D49-1E85-4F21-92AD-F9153C006EA8}" dt="2025-06-25T02:42:16.972" v="30" actId="1076"/>
          <ac:picMkLst>
            <pc:docMk/>
            <pc:sldMk cId="1706193268" sldId="256"/>
            <ac:picMk id="17" creationId="{C9A74AEF-4ADB-2B82-3513-660F9BCA2EA3}"/>
          </ac:picMkLst>
        </pc:picChg>
        <pc:picChg chg="mod">
          <ac:chgData name="Keiran Rowell" userId="S::z3374843@ad.unsw.edu.au::7fcbd16c-e09b-41e5-a561-38d1c96da0ae" providerId="AD" clId="Web-{8D106D49-1E85-4F21-92AD-F9153C006EA8}" dt="2025-06-25T02:39:43.488" v="13" actId="1076"/>
          <ac:picMkLst>
            <pc:docMk/>
            <pc:sldMk cId="1706193268" sldId="256"/>
            <ac:picMk id="20" creationId="{144EF418-1036-7933-4194-861F8DB77C8C}"/>
          </ac:picMkLst>
        </pc:picChg>
        <pc:cxnChg chg="add mod">
          <ac:chgData name="Keiran Rowell" userId="S::z3374843@ad.unsw.edu.au::7fcbd16c-e09b-41e5-a561-38d1c96da0ae" providerId="AD" clId="Web-{8D106D49-1E85-4F21-92AD-F9153C006EA8}" dt="2025-06-25T02:42:11.504" v="29" actId="14100"/>
          <ac:cxnSpMkLst>
            <pc:docMk/>
            <pc:sldMk cId="1706193268" sldId="256"/>
            <ac:cxnSpMk id="3" creationId="{D397DDE9-CB7F-6722-892A-065C3E7D607D}"/>
          </ac:cxnSpMkLst>
        </pc:cxnChg>
      </pc:sldChg>
      <pc:sldChg chg="modSp">
        <pc:chgData name="Keiran Rowell" userId="S::z3374843@ad.unsw.edu.au::7fcbd16c-e09b-41e5-a561-38d1c96da0ae" providerId="AD" clId="Web-{8D106D49-1E85-4F21-92AD-F9153C006EA8}" dt="2025-06-25T02:45:23.285" v="59" actId="14100"/>
        <pc:sldMkLst>
          <pc:docMk/>
          <pc:sldMk cId="3844353209" sldId="270"/>
        </pc:sldMkLst>
        <pc:spChg chg="mod">
          <ac:chgData name="Keiran Rowell" userId="S::z3374843@ad.unsw.edu.au::7fcbd16c-e09b-41e5-a561-38d1c96da0ae" providerId="AD" clId="Web-{8D106D49-1E85-4F21-92AD-F9153C006EA8}" dt="2025-06-25T02:45:23.285" v="59" actId="14100"/>
          <ac:spMkLst>
            <pc:docMk/>
            <pc:sldMk cId="3844353209" sldId="270"/>
            <ac:spMk id="2" creationId="{B2C95415-FA76-1A79-3963-67589D402C21}"/>
          </ac:spMkLst>
        </pc:spChg>
      </pc:sldChg>
      <pc:sldChg chg="addSp delSp modSp">
        <pc:chgData name="Keiran Rowell" userId="S::z3374843@ad.unsw.edu.au::7fcbd16c-e09b-41e5-a561-38d1c96da0ae" providerId="AD" clId="Web-{8D106D49-1E85-4F21-92AD-F9153C006EA8}" dt="2025-06-25T02:57:04.410" v="96" actId="20577"/>
        <pc:sldMkLst>
          <pc:docMk/>
          <pc:sldMk cId="4042986468" sldId="290"/>
        </pc:sldMkLst>
        <pc:spChg chg="mod">
          <ac:chgData name="Keiran Rowell" userId="S::z3374843@ad.unsw.edu.au::7fcbd16c-e09b-41e5-a561-38d1c96da0ae" providerId="AD" clId="Web-{8D106D49-1E85-4F21-92AD-F9153C006EA8}" dt="2025-06-25T02:57:04.410" v="96" actId="20577"/>
          <ac:spMkLst>
            <pc:docMk/>
            <pc:sldMk cId="4042986468" sldId="290"/>
            <ac:spMk id="3" creationId="{E5881636-45EE-34C4-E7B2-81EAAA5B51D1}"/>
          </ac:spMkLst>
        </pc:spChg>
        <pc:picChg chg="del">
          <ac:chgData name="Keiran Rowell" userId="S::z3374843@ad.unsw.edu.au::7fcbd16c-e09b-41e5-a561-38d1c96da0ae" providerId="AD" clId="Web-{8D106D49-1E85-4F21-92AD-F9153C006EA8}" dt="2025-06-25T02:48:47.738" v="66"/>
          <ac:picMkLst>
            <pc:docMk/>
            <pc:sldMk cId="4042986468" sldId="290"/>
            <ac:picMk id="2" creationId="{2343B9D6-3A8B-D24E-4433-76D216D5E600}"/>
          </ac:picMkLst>
        </pc:picChg>
        <pc:picChg chg="add mod">
          <ac:chgData name="Keiran Rowell" userId="S::z3374843@ad.unsw.edu.au::7fcbd16c-e09b-41e5-a561-38d1c96da0ae" providerId="AD" clId="Web-{8D106D49-1E85-4F21-92AD-F9153C006EA8}" dt="2025-06-25T02:49:58.660" v="75" actId="1076"/>
          <ac:picMkLst>
            <pc:docMk/>
            <pc:sldMk cId="4042986468" sldId="290"/>
            <ac:picMk id="4" creationId="{95748C5F-5C0B-1E7A-B156-CA62F6B26823}"/>
          </ac:picMkLst>
        </pc:picChg>
        <pc:picChg chg="mod">
          <ac:chgData name="Keiran Rowell" userId="S::z3374843@ad.unsw.edu.au::7fcbd16c-e09b-41e5-a561-38d1c96da0ae" providerId="AD" clId="Web-{8D106D49-1E85-4F21-92AD-F9153C006EA8}" dt="2025-06-25T02:51:00.144" v="78" actId="1076"/>
          <ac:picMkLst>
            <pc:docMk/>
            <pc:sldMk cId="4042986468" sldId="290"/>
            <ac:picMk id="8" creationId="{253F74AA-CD4C-7CA2-1980-97A7A1755C38}"/>
          </ac:picMkLst>
        </pc:picChg>
        <pc:picChg chg="mod">
          <ac:chgData name="Keiran Rowell" userId="S::z3374843@ad.unsw.edu.au::7fcbd16c-e09b-41e5-a561-38d1c96da0ae" providerId="AD" clId="Web-{8D106D49-1E85-4F21-92AD-F9153C006EA8}" dt="2025-06-25T02:51:04.097" v="79" actId="1076"/>
          <ac:picMkLst>
            <pc:docMk/>
            <pc:sldMk cId="4042986468" sldId="290"/>
            <ac:picMk id="9" creationId="{3018738A-3756-040B-1E5D-E2BEB8285051}"/>
          </ac:picMkLst>
        </pc:picChg>
      </pc:sldChg>
    </pc:docChg>
  </pc:docChgLst>
  <pc:docChgLst>
    <pc:chgData name="Keiran Rowell" userId="S::z3374843@ad.unsw.edu.au::7fcbd16c-e09b-41e5-a561-38d1c96da0ae" providerId="AD" clId="Web-{3708AFB1-97FF-404C-AA70-2915664ABDB7}"/>
    <pc:docChg chg="addSld modSld">
      <pc:chgData name="Keiran Rowell" userId="S::z3374843@ad.unsw.edu.au::7fcbd16c-e09b-41e5-a561-38d1c96da0ae" providerId="AD" clId="Web-{3708AFB1-97FF-404C-AA70-2915664ABDB7}" dt="2024-06-12T01:15:00.211" v="246" actId="1076"/>
      <pc:docMkLst>
        <pc:docMk/>
      </pc:docMkLst>
      <pc:sldChg chg="addSp delSp modSp">
        <pc:chgData name="Keiran Rowell" userId="S::z3374843@ad.unsw.edu.au::7fcbd16c-e09b-41e5-a561-38d1c96da0ae" providerId="AD" clId="Web-{3708AFB1-97FF-404C-AA70-2915664ABDB7}" dt="2024-06-12T01:15:00.211" v="246" actId="1076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3708AFB1-97FF-404C-AA70-2915664ABDB7}" dt="2024-06-12T01:06:15.623" v="71" actId="20577"/>
          <ac:spMkLst>
            <pc:docMk/>
            <pc:sldMk cId="4201188377" sldId="265"/>
            <ac:spMk id="5" creationId="{55CF688F-29DB-02D9-6CCA-918FF83B7FC5}"/>
          </ac:spMkLst>
        </pc:spChg>
        <pc:spChg chg="mod">
          <ac:chgData name="Keiran Rowell" userId="S::z3374843@ad.unsw.edu.au::7fcbd16c-e09b-41e5-a561-38d1c96da0ae" providerId="AD" clId="Web-{3708AFB1-97FF-404C-AA70-2915664ABDB7}" dt="2024-06-12T01:08:16.141" v="102" actId="1076"/>
          <ac:spMkLst>
            <pc:docMk/>
            <pc:sldMk cId="4201188377" sldId="265"/>
            <ac:spMk id="6" creationId="{424D704E-42ED-718C-EF4E-64DED741AB46}"/>
          </ac:spMkLst>
        </pc:spChg>
        <pc:spChg chg="add mod">
          <ac:chgData name="Keiran Rowell" userId="S::z3374843@ad.unsw.edu.au::7fcbd16c-e09b-41e5-a561-38d1c96da0ae" providerId="AD" clId="Web-{3708AFB1-97FF-404C-AA70-2915664ABDB7}" dt="2024-06-12T01:09:21.798" v="149" actId="1076"/>
          <ac:spMkLst>
            <pc:docMk/>
            <pc:sldMk cId="4201188377" sldId="265"/>
            <ac:spMk id="7" creationId="{23869C6D-7830-4D8F-56F8-E2C578D4ADE3}"/>
          </ac:spMkLst>
        </pc:spChg>
        <pc:spChg chg="mod">
          <ac:chgData name="Keiran Rowell" userId="S::z3374843@ad.unsw.edu.au::7fcbd16c-e09b-41e5-a561-38d1c96da0ae" providerId="AD" clId="Web-{3708AFB1-97FF-404C-AA70-2915664ABDB7}" dt="2024-06-12T01:02:33.525" v="25" actId="1076"/>
          <ac:spMkLst>
            <pc:docMk/>
            <pc:sldMk cId="4201188377" sldId="265"/>
            <ac:spMk id="8" creationId="{92749B53-F45B-E5FA-D11B-B4C0FD1F889F}"/>
          </ac:spMkLst>
        </pc:spChg>
        <pc:spChg chg="add mod">
          <ac:chgData name="Keiran Rowell" userId="S::z3374843@ad.unsw.edu.au::7fcbd16c-e09b-41e5-a561-38d1c96da0ae" providerId="AD" clId="Web-{3708AFB1-97FF-404C-AA70-2915664ABDB7}" dt="2024-06-12T01:14:51.852" v="245" actId="20577"/>
          <ac:spMkLst>
            <pc:docMk/>
            <pc:sldMk cId="4201188377" sldId="265"/>
            <ac:spMk id="13" creationId="{DA434A6D-DC22-6344-08FB-C192D59C1FC5}"/>
          </ac:spMkLst>
        </pc:spChg>
        <pc:spChg chg="mod">
          <ac:chgData name="Keiran Rowell" userId="S::z3374843@ad.unsw.edu.au::7fcbd16c-e09b-41e5-a561-38d1c96da0ae" providerId="AD" clId="Web-{3708AFB1-97FF-404C-AA70-2915664ABDB7}" dt="2024-06-12T01:15:00.211" v="246" actId="1076"/>
          <ac:spMkLst>
            <pc:docMk/>
            <pc:sldMk cId="4201188377" sldId="265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3708AFB1-97FF-404C-AA70-2915664ABDB7}" dt="2024-06-12T01:08:44.954" v="122" actId="1076"/>
          <ac:spMkLst>
            <pc:docMk/>
            <pc:sldMk cId="4201188377" sldId="265"/>
            <ac:spMk id="23" creationId="{63D7B1CD-B0F8-F2FF-63FA-3E040C8AD2BA}"/>
          </ac:spMkLst>
        </pc:spChg>
        <pc:spChg chg="del mod">
          <ac:chgData name="Keiran Rowell" userId="S::z3374843@ad.unsw.edu.au::7fcbd16c-e09b-41e5-a561-38d1c96da0ae" providerId="AD" clId="Web-{3708AFB1-97FF-404C-AA70-2915664ABDB7}" dt="2024-06-12T01:06:29.123" v="79"/>
          <ac:spMkLst>
            <pc:docMk/>
            <pc:sldMk cId="4201188377" sldId="265"/>
            <ac:spMk id="24" creationId="{E9A06250-0875-99A3-5D7E-7C4A3D76DE34}"/>
          </ac:spMkLst>
        </pc:spChg>
        <pc:picChg chg="mod ord">
          <ac:chgData name="Keiran Rowell" userId="S::z3374843@ad.unsw.edu.au::7fcbd16c-e09b-41e5-a561-38d1c96da0ae" providerId="AD" clId="Web-{3708AFB1-97FF-404C-AA70-2915664ABDB7}" dt="2024-06-12T01:12:49.021" v="228" actId="1076"/>
          <ac:picMkLst>
            <pc:docMk/>
            <pc:sldMk cId="4201188377" sldId="265"/>
            <ac:picMk id="2" creationId="{96E6A7AE-D136-9120-E2A1-6BD24585C6C7}"/>
          </ac:picMkLst>
        </pc:picChg>
        <pc:picChg chg="add mod">
          <ac:chgData name="Keiran Rowell" userId="S::z3374843@ad.unsw.edu.au::7fcbd16c-e09b-41e5-a561-38d1c96da0ae" providerId="AD" clId="Web-{3708AFB1-97FF-404C-AA70-2915664ABDB7}" dt="2024-06-12T01:09:18.173" v="147" actId="1076"/>
          <ac:picMkLst>
            <pc:docMk/>
            <pc:sldMk cId="4201188377" sldId="265"/>
            <ac:picMk id="3" creationId="{EBA05B3B-9809-B040-EA38-6C847D1FD70A}"/>
          </ac:picMkLst>
        </pc:picChg>
        <pc:picChg chg="mod">
          <ac:chgData name="Keiran Rowell" userId="S::z3374843@ad.unsw.edu.au::7fcbd16c-e09b-41e5-a561-38d1c96da0ae" providerId="AD" clId="Web-{3708AFB1-97FF-404C-AA70-2915664ABDB7}" dt="2024-06-12T01:06:50.389" v="88" actId="1076"/>
          <ac:picMkLst>
            <pc:docMk/>
            <pc:sldMk cId="4201188377" sldId="265"/>
            <ac:picMk id="4" creationId="{C62A41DD-0E97-375D-29E5-0AE9776F95D6}"/>
          </ac:picMkLst>
        </pc:picChg>
        <pc:picChg chg="add mod modCrop">
          <ac:chgData name="Keiran Rowell" userId="S::z3374843@ad.unsw.edu.au::7fcbd16c-e09b-41e5-a561-38d1c96da0ae" providerId="AD" clId="Web-{3708AFB1-97FF-404C-AA70-2915664ABDB7}" dt="2024-06-12T01:10:54.519" v="156" actId="1076"/>
          <ac:picMkLst>
            <pc:docMk/>
            <pc:sldMk cId="4201188377" sldId="265"/>
            <ac:picMk id="11" creationId="{328E1CC0-2FA2-D25D-4B9D-7608EFF747B4}"/>
          </ac:picMkLst>
        </pc:picChg>
        <pc:cxnChg chg="add del ord">
          <ac:chgData name="Keiran Rowell" userId="S::z3374843@ad.unsw.edu.au::7fcbd16c-e09b-41e5-a561-38d1c96da0ae" providerId="AD" clId="Web-{3708AFB1-97FF-404C-AA70-2915664ABDB7}" dt="2024-06-12T01:03:17.682" v="32"/>
          <ac:cxnSpMkLst>
            <pc:docMk/>
            <pc:sldMk cId="4201188377" sldId="265"/>
            <ac:cxnSpMk id="9" creationId="{D191280F-9316-4DDE-C96E-7B1AE2698F92}"/>
          </ac:cxnSpMkLst>
        </pc:cxnChg>
        <pc:cxnChg chg="add mod">
          <ac:chgData name="Keiran Rowell" userId="S::z3374843@ad.unsw.edu.au::7fcbd16c-e09b-41e5-a561-38d1c96da0ae" providerId="AD" clId="Web-{3708AFB1-97FF-404C-AA70-2915664ABDB7}" dt="2024-06-12T01:09:20.064" v="148" actId="1076"/>
          <ac:cxnSpMkLst>
            <pc:docMk/>
            <pc:sldMk cId="4201188377" sldId="265"/>
            <ac:cxnSpMk id="10" creationId="{EE11E5C0-6F17-343D-C196-532570FA6C02}"/>
          </ac:cxnSpMkLst>
        </pc:cxnChg>
        <pc:cxnChg chg="add del mod">
          <ac:chgData name="Keiran Rowell" userId="S::z3374843@ad.unsw.edu.au::7fcbd16c-e09b-41e5-a561-38d1c96da0ae" providerId="AD" clId="Web-{3708AFB1-97FF-404C-AA70-2915664ABDB7}" dt="2024-06-12T01:11:02.128" v="158"/>
          <ac:cxnSpMkLst>
            <pc:docMk/>
            <pc:sldMk cId="4201188377" sldId="265"/>
            <ac:cxnSpMk id="12" creationId="{B1E3F8CB-9081-7708-0EDE-7BC0BF60C8C4}"/>
          </ac:cxnSpMkLst>
        </pc:cxnChg>
      </pc:sldChg>
      <pc:sldChg chg="addSp delSp modSp new">
        <pc:chgData name="Keiran Rowell" userId="S::z3374843@ad.unsw.edu.au::7fcbd16c-e09b-41e5-a561-38d1c96da0ae" providerId="AD" clId="Web-{3708AFB1-97FF-404C-AA70-2915664ABDB7}" dt="2024-06-12T01:09:10.345" v="146" actId="20577"/>
        <pc:sldMkLst>
          <pc:docMk/>
          <pc:sldMk cId="4000882988" sldId="268"/>
        </pc:sldMkLst>
        <pc:spChg chg="add del mod">
          <ac:chgData name="Keiran Rowell" userId="S::z3374843@ad.unsw.edu.au::7fcbd16c-e09b-41e5-a561-38d1c96da0ae" providerId="AD" clId="Web-{3708AFB1-97FF-404C-AA70-2915664ABDB7}" dt="2024-06-12T01:06:17.638" v="75"/>
          <ac:spMkLst>
            <pc:docMk/>
            <pc:sldMk cId="4000882988" sldId="268"/>
            <ac:spMk id="2" creationId="{710B48E4-7165-93DA-FCA7-6FDDA6FAD6D6}"/>
          </ac:spMkLst>
        </pc:spChg>
        <pc:spChg chg="add mod">
          <ac:chgData name="Keiran Rowell" userId="S::z3374843@ad.unsw.edu.au::7fcbd16c-e09b-41e5-a561-38d1c96da0ae" providerId="AD" clId="Web-{3708AFB1-97FF-404C-AA70-2915664ABDB7}" dt="2024-06-12T01:06:27.185" v="78" actId="20577"/>
          <ac:spMkLst>
            <pc:docMk/>
            <pc:sldMk cId="4000882988" sldId="268"/>
            <ac:spMk id="4" creationId="{485B69B2-2F49-190C-C434-28E1283B92B8}"/>
          </ac:spMkLst>
        </pc:spChg>
        <pc:spChg chg="add mod">
          <ac:chgData name="Keiran Rowell" userId="S::z3374843@ad.unsw.edu.au::7fcbd16c-e09b-41e5-a561-38d1c96da0ae" providerId="AD" clId="Web-{3708AFB1-97FF-404C-AA70-2915664ABDB7}" dt="2024-06-12T01:06:45.326" v="87" actId="14100"/>
          <ac:spMkLst>
            <pc:docMk/>
            <pc:sldMk cId="4000882988" sldId="268"/>
            <ac:spMk id="5" creationId="{E9A06250-0875-99A3-5D7E-7C4A3D76DE34}"/>
          </ac:spMkLst>
        </pc:spChg>
        <pc:spChg chg="add mod">
          <ac:chgData name="Keiran Rowell" userId="S::z3374843@ad.unsw.edu.au::7fcbd16c-e09b-41e5-a561-38d1c96da0ae" providerId="AD" clId="Web-{3708AFB1-97FF-404C-AA70-2915664ABDB7}" dt="2024-06-12T01:09:10.345" v="146" actId="20577"/>
          <ac:spMkLst>
            <pc:docMk/>
            <pc:sldMk cId="4000882988" sldId="268"/>
            <ac:spMk id="6" creationId="{E9A06250-0875-99A3-5D7E-7C4A3D76DE34}"/>
          </ac:spMkLst>
        </pc:spChg>
      </pc:sldChg>
    </pc:docChg>
  </pc:docChgLst>
  <pc:docChgLst>
    <pc:chgData name="Keiran Rowell" userId="S::z3374843@ad.unsw.edu.au::7fcbd16c-e09b-41e5-a561-38d1c96da0ae" providerId="AD" clId="Web-{94BB7B13-242C-4715-A04D-6AE05D4714F2}"/>
    <pc:docChg chg="modSld">
      <pc:chgData name="Keiran Rowell" userId="S::z3374843@ad.unsw.edu.au::7fcbd16c-e09b-41e5-a561-38d1c96da0ae" providerId="AD" clId="Web-{94BB7B13-242C-4715-A04D-6AE05D4714F2}" dt="2024-06-13T06:30:03.256" v="2" actId="20577"/>
      <pc:docMkLst>
        <pc:docMk/>
      </pc:docMkLst>
      <pc:sldChg chg="modSp">
        <pc:chgData name="Keiran Rowell" userId="S::z3374843@ad.unsw.edu.au::7fcbd16c-e09b-41e5-a561-38d1c96da0ae" providerId="AD" clId="Web-{94BB7B13-242C-4715-A04D-6AE05D4714F2}" dt="2024-06-13T06:30:03.256" v="2" actId="20577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94BB7B13-242C-4715-A04D-6AE05D4714F2}" dt="2024-06-13T06:30:03.256" v="2" actId="20577"/>
          <ac:spMkLst>
            <pc:docMk/>
            <pc:sldMk cId="4201188377" sldId="265"/>
            <ac:spMk id="8" creationId="{92749B53-F45B-E5FA-D11B-B4C0FD1F889F}"/>
          </ac:spMkLst>
        </pc:spChg>
      </pc:sldChg>
    </pc:docChg>
  </pc:docChgLst>
  <pc:docChgLst>
    <pc:chgData name="Keiran Rowell" userId="S::z3374843@ad.unsw.edu.au::7fcbd16c-e09b-41e5-a561-38d1c96da0ae" providerId="AD" clId="Web-{51E3B93E-5BFA-49D8-A55E-FDAEB0EF17B4}"/>
    <pc:docChg chg="modSld">
      <pc:chgData name="Keiran Rowell" userId="S::z3374843@ad.unsw.edu.au::7fcbd16c-e09b-41e5-a561-38d1c96da0ae" providerId="AD" clId="Web-{51E3B93E-5BFA-49D8-A55E-FDAEB0EF17B4}" dt="2025-06-22T03:48:56.420" v="74" actId="20577"/>
      <pc:docMkLst>
        <pc:docMk/>
      </pc:docMkLst>
      <pc:sldChg chg="addSp delSp modSp">
        <pc:chgData name="Keiran Rowell" userId="S::z3374843@ad.unsw.edu.au::7fcbd16c-e09b-41e5-a561-38d1c96da0ae" providerId="AD" clId="Web-{51E3B93E-5BFA-49D8-A55E-FDAEB0EF17B4}" dt="2025-06-22T03:48:56.420" v="74" actId="20577"/>
        <pc:sldMkLst>
          <pc:docMk/>
          <pc:sldMk cId="1051141744" sldId="261"/>
        </pc:sldMkLst>
        <pc:spChg chg="add del mod">
          <ac:chgData name="Keiran Rowell" userId="S::z3374843@ad.unsw.edu.au::7fcbd16c-e09b-41e5-a561-38d1c96da0ae" providerId="AD" clId="Web-{51E3B93E-5BFA-49D8-A55E-FDAEB0EF17B4}" dt="2025-06-22T03:33:48.551" v="3"/>
          <ac:spMkLst>
            <pc:docMk/>
            <pc:sldMk cId="1051141744" sldId="261"/>
            <ac:spMk id="3" creationId="{31B9D686-5A31-FC87-6608-EDF882A2EF2D}"/>
          </ac:spMkLst>
        </pc:spChg>
        <pc:spChg chg="add mod">
          <ac:chgData name="Keiran Rowell" userId="S::z3374843@ad.unsw.edu.au::7fcbd16c-e09b-41e5-a561-38d1c96da0ae" providerId="AD" clId="Web-{51E3B93E-5BFA-49D8-A55E-FDAEB0EF17B4}" dt="2025-06-22T03:48:56.420" v="74" actId="20577"/>
          <ac:spMkLst>
            <pc:docMk/>
            <pc:sldMk cId="1051141744" sldId="261"/>
            <ac:spMk id="4" creationId="{1A6E28FE-4B6F-3CB5-D8F6-F5216342F06F}"/>
          </ac:spMkLst>
        </pc:spChg>
      </pc:sldChg>
    </pc:docChg>
  </pc:docChgLst>
  <pc:docChgLst>
    <pc:chgData name="Keiran Rowell" userId="S::z3374843@ad.unsw.edu.au::7fcbd16c-e09b-41e5-a561-38d1c96da0ae" providerId="AD" clId="Web-{B166715D-65DA-46B7-81B3-E83EAD0FB8C8}"/>
    <pc:docChg chg="addSld modSld">
      <pc:chgData name="Keiran Rowell" userId="S::z3374843@ad.unsw.edu.au::7fcbd16c-e09b-41e5-a561-38d1c96da0ae" providerId="AD" clId="Web-{B166715D-65DA-46B7-81B3-E83EAD0FB8C8}" dt="2024-06-11T22:48:28.220" v="107" actId="20577"/>
      <pc:docMkLst>
        <pc:docMk/>
      </pc:docMkLst>
      <pc:sldChg chg="modSp">
        <pc:chgData name="Keiran Rowell" userId="S::z3374843@ad.unsw.edu.au::7fcbd16c-e09b-41e5-a561-38d1c96da0ae" providerId="AD" clId="Web-{B166715D-65DA-46B7-81B3-E83EAD0FB8C8}" dt="2024-06-11T22:46:55.733" v="74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B166715D-65DA-46B7-81B3-E83EAD0FB8C8}" dt="2024-06-11T22:46:55.733" v="74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modSp">
        <pc:chgData name="Keiran Rowell" userId="S::z3374843@ad.unsw.edu.au::7fcbd16c-e09b-41e5-a561-38d1c96da0ae" providerId="AD" clId="Web-{B166715D-65DA-46B7-81B3-E83EAD0FB8C8}" dt="2024-06-11T22:47:41.844" v="86" actId="1076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B166715D-65DA-46B7-81B3-E83EAD0FB8C8}" dt="2024-06-11T22:47:37.860" v="84" actId="20577"/>
          <ac:spMkLst>
            <pc:docMk/>
            <pc:sldMk cId="4201188377" sldId="265"/>
            <ac:spMk id="8" creationId="{92749B53-F45B-E5FA-D11B-B4C0FD1F889F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7:40.063" v="85" actId="1076"/>
          <ac:spMkLst>
            <pc:docMk/>
            <pc:sldMk cId="4201188377" sldId="265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7:41.844" v="86" actId="1076"/>
          <ac:spMkLst>
            <pc:docMk/>
            <pc:sldMk cId="4201188377" sldId="265"/>
            <ac:spMk id="24" creationId="{E9A06250-0875-99A3-5D7E-7C4A3D76DE34}"/>
          </ac:spMkLst>
        </pc:spChg>
      </pc:sldChg>
      <pc:sldChg chg="modSp">
        <pc:chgData name="Keiran Rowell" userId="S::z3374843@ad.unsw.edu.au::7fcbd16c-e09b-41e5-a561-38d1c96da0ae" providerId="AD" clId="Web-{B166715D-65DA-46B7-81B3-E83EAD0FB8C8}" dt="2024-06-11T22:46:33.061" v="72" actId="1076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B166715D-65DA-46B7-81B3-E83EAD0FB8C8}" dt="2024-06-11T22:46:25.889" v="70" actId="1076"/>
          <ac:spMkLst>
            <pc:docMk/>
            <pc:sldMk cId="1524680891" sldId="266"/>
            <ac:spMk id="2" creationId="{2D2DCED0-B64D-C66B-495F-A7642DE06D8D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4:08.963" v="27" actId="1076"/>
          <ac:spMkLst>
            <pc:docMk/>
            <pc:sldMk cId="1524680891" sldId="266"/>
            <ac:spMk id="3" creationId="{79E3B8A9-6294-EA9F-7F3B-17C1A52014D8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4:08.947" v="26" actId="1076"/>
          <ac:spMkLst>
            <pc:docMk/>
            <pc:sldMk cId="1524680891" sldId="266"/>
            <ac:spMk id="4" creationId="{B7AA5B04-1DC8-0C06-C0E0-2D75CB196DFD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4:23.120" v="29" actId="20577"/>
          <ac:spMkLst>
            <pc:docMk/>
            <pc:sldMk cId="1524680891" sldId="266"/>
            <ac:spMk id="5" creationId="{55CF688F-29DB-02D9-6CCA-918FF83B7FC5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6:33.061" v="72" actId="1076"/>
          <ac:spMkLst>
            <pc:docMk/>
            <pc:sldMk cId="1524680891" sldId="266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6:16.560" v="69" actId="1076"/>
          <ac:spMkLst>
            <pc:docMk/>
            <pc:sldMk cId="1524680891" sldId="266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B166715D-65DA-46B7-81B3-E83EAD0FB8C8}" dt="2024-06-11T22:46:29.998" v="71" actId="1076"/>
          <ac:spMkLst>
            <pc:docMk/>
            <pc:sldMk cId="1524680891" sldId="266"/>
            <ac:spMk id="24" creationId="{E9A06250-0875-99A3-5D7E-7C4A3D76DE34}"/>
          </ac:spMkLst>
        </pc:spChg>
      </pc:sldChg>
      <pc:sldChg chg="addSp modSp new">
        <pc:chgData name="Keiran Rowell" userId="S::z3374843@ad.unsw.edu.au::7fcbd16c-e09b-41e5-a561-38d1c96da0ae" providerId="AD" clId="Web-{B166715D-65DA-46B7-81B3-E83EAD0FB8C8}" dt="2024-06-11T22:48:28.220" v="107" actId="20577"/>
        <pc:sldMkLst>
          <pc:docMk/>
          <pc:sldMk cId="35511063" sldId="267"/>
        </pc:sldMkLst>
        <pc:spChg chg="add mod">
          <ac:chgData name="Keiran Rowell" userId="S::z3374843@ad.unsw.edu.au::7fcbd16c-e09b-41e5-a561-38d1c96da0ae" providerId="AD" clId="Web-{B166715D-65DA-46B7-81B3-E83EAD0FB8C8}" dt="2024-06-11T22:48:28.220" v="107" actId="20577"/>
          <ac:spMkLst>
            <pc:docMk/>
            <pc:sldMk cId="35511063" sldId="267"/>
            <ac:spMk id="3" creationId="{085CFA26-5406-57C6-3DDB-1C51DAA119F8}"/>
          </ac:spMkLst>
        </pc:spChg>
      </pc:sldChg>
    </pc:docChg>
  </pc:docChgLst>
  <pc:docChgLst>
    <pc:chgData name="Keiran Rowell" userId="S::z3374843@ad.unsw.edu.au::7fcbd16c-e09b-41e5-a561-38d1c96da0ae" providerId="AD" clId="Web-{3766D81C-8BED-47A0-8437-9D98983D4BE7}"/>
    <pc:docChg chg="addSld modSld">
      <pc:chgData name="Keiran Rowell" userId="S::z3374843@ad.unsw.edu.au::7fcbd16c-e09b-41e5-a561-38d1c96da0ae" providerId="AD" clId="Web-{3766D81C-8BED-47A0-8437-9D98983D4BE7}" dt="2024-11-27T03:03:11.281" v="103"/>
      <pc:docMkLst>
        <pc:docMk/>
      </pc:docMkLst>
      <pc:sldChg chg="addSp delSp modSp">
        <pc:chgData name="Keiran Rowell" userId="S::z3374843@ad.unsw.edu.au::7fcbd16c-e09b-41e5-a561-38d1c96da0ae" providerId="AD" clId="Web-{3766D81C-8BED-47A0-8437-9D98983D4BE7}" dt="2024-11-27T02:07:43.191" v="16"/>
        <pc:sldMkLst>
          <pc:docMk/>
          <pc:sldMk cId="3844353209" sldId="270"/>
        </pc:sldMkLst>
        <pc:picChg chg="del mod">
          <ac:chgData name="Keiran Rowell" userId="S::z3374843@ad.unsw.edu.au::7fcbd16c-e09b-41e5-a561-38d1c96da0ae" providerId="AD" clId="Web-{3766D81C-8BED-47A0-8437-9D98983D4BE7}" dt="2024-11-27T02:06:52.815" v="1"/>
          <ac:picMkLst>
            <pc:docMk/>
            <pc:sldMk cId="3844353209" sldId="270"/>
            <ac:picMk id="2" creationId="{749FD16A-C337-F0D4-C662-E36D041F2A19}"/>
          </ac:picMkLst>
        </pc:picChg>
        <pc:picChg chg="add mod">
          <ac:chgData name="Keiran Rowell" userId="S::z3374843@ad.unsw.edu.au::7fcbd16c-e09b-41e5-a561-38d1c96da0ae" providerId="AD" clId="Web-{3766D81C-8BED-47A0-8437-9D98983D4BE7}" dt="2024-11-27T02:07:43.191" v="16"/>
          <ac:picMkLst>
            <pc:docMk/>
            <pc:sldMk cId="3844353209" sldId="270"/>
            <ac:picMk id="3" creationId="{F69368BD-F031-4BB3-5F72-CF336EDFCB62}"/>
          </ac:picMkLst>
        </pc:picChg>
      </pc:sldChg>
      <pc:sldChg chg="addSp delSp modSp add replId">
        <pc:chgData name="Keiran Rowell" userId="S::z3374843@ad.unsw.edu.au::7fcbd16c-e09b-41e5-a561-38d1c96da0ae" providerId="AD" clId="Web-{3766D81C-8BED-47A0-8437-9D98983D4BE7}" dt="2024-11-27T03:03:11.281" v="103"/>
        <pc:sldMkLst>
          <pc:docMk/>
          <pc:sldMk cId="4016199899" sldId="274"/>
        </pc:sldMkLst>
        <pc:spChg chg="mod">
          <ac:chgData name="Keiran Rowell" userId="S::z3374843@ad.unsw.edu.au::7fcbd16c-e09b-41e5-a561-38d1c96da0ae" providerId="AD" clId="Web-{3766D81C-8BED-47A0-8437-9D98983D4BE7}" dt="2024-11-27T03:02:52.920" v="89" actId="1076"/>
          <ac:spMkLst>
            <pc:docMk/>
            <pc:sldMk cId="4016199899" sldId="274"/>
            <ac:spMk id="4" creationId="{CFBA95D2-103D-DC6D-CDE4-8FD9E858F676}"/>
          </ac:spMkLst>
        </pc:spChg>
        <pc:spChg chg="add del mod">
          <ac:chgData name="Keiran Rowell" userId="S::z3374843@ad.unsw.edu.au::7fcbd16c-e09b-41e5-a561-38d1c96da0ae" providerId="AD" clId="Web-{3766D81C-8BED-47A0-8437-9D98983D4BE7}" dt="2024-11-27T03:03:11.281" v="103"/>
          <ac:spMkLst>
            <pc:docMk/>
            <pc:sldMk cId="4016199899" sldId="274"/>
            <ac:spMk id="5" creationId="{63EE5D14-024D-0565-50B3-8696BE840ADB}"/>
          </ac:spMkLst>
        </pc:spChg>
        <pc:spChg chg="mod">
          <ac:chgData name="Keiran Rowell" userId="S::z3374843@ad.unsw.edu.au::7fcbd16c-e09b-41e5-a561-38d1c96da0ae" providerId="AD" clId="Web-{3766D81C-8BED-47A0-8437-9D98983D4BE7}" dt="2024-11-27T03:02:52.920" v="90" actId="1076"/>
          <ac:spMkLst>
            <pc:docMk/>
            <pc:sldMk cId="4016199899" sldId="274"/>
            <ac:spMk id="6" creationId="{F7FEFE2A-9D98-9086-5680-CB2ED0841EF1}"/>
          </ac:spMkLst>
        </pc:spChg>
        <pc:spChg chg="mod">
          <ac:chgData name="Keiran Rowell" userId="S::z3374843@ad.unsw.edu.au::7fcbd16c-e09b-41e5-a561-38d1c96da0ae" providerId="AD" clId="Web-{3766D81C-8BED-47A0-8437-9D98983D4BE7}" dt="2024-11-27T03:02:52.935" v="91" actId="1076"/>
          <ac:spMkLst>
            <pc:docMk/>
            <pc:sldMk cId="4016199899" sldId="274"/>
            <ac:spMk id="7" creationId="{4C1052EC-582C-A2F0-2256-1CA544CEC59C}"/>
          </ac:spMkLst>
        </pc:spChg>
        <pc:spChg chg="mod">
          <ac:chgData name="Keiran Rowell" userId="S::z3374843@ad.unsw.edu.au::7fcbd16c-e09b-41e5-a561-38d1c96da0ae" providerId="AD" clId="Web-{3766D81C-8BED-47A0-8437-9D98983D4BE7}" dt="2024-11-27T02:19:12.113" v="40" actId="20577"/>
          <ac:spMkLst>
            <pc:docMk/>
            <pc:sldMk cId="4016199899" sldId="274"/>
            <ac:spMk id="8" creationId="{2E62E1C3-F529-734C-4C82-78F9C2F782B2}"/>
          </ac:spMkLst>
        </pc:spChg>
        <pc:spChg chg="del mod">
          <ac:chgData name="Keiran Rowell" userId="S::z3374843@ad.unsw.edu.au::7fcbd16c-e09b-41e5-a561-38d1c96da0ae" providerId="AD" clId="Web-{3766D81C-8BED-47A0-8437-9D98983D4BE7}" dt="2024-11-27T03:01:58.244" v="48"/>
          <ac:spMkLst>
            <pc:docMk/>
            <pc:sldMk cId="4016199899" sldId="274"/>
            <ac:spMk id="9" creationId="{EC077A4E-997E-0A4E-74F8-31AF3801BDA2}"/>
          </ac:spMkLst>
        </pc:spChg>
        <pc:picChg chg="mod">
          <ac:chgData name="Keiran Rowell" userId="S::z3374843@ad.unsw.edu.au::7fcbd16c-e09b-41e5-a561-38d1c96da0ae" providerId="AD" clId="Web-{3766D81C-8BED-47A0-8437-9D98983D4BE7}" dt="2024-11-27T03:02:52.904" v="88" actId="1076"/>
          <ac:picMkLst>
            <pc:docMk/>
            <pc:sldMk cId="4016199899" sldId="274"/>
            <ac:picMk id="2" creationId="{0BA41FB9-6AC9-DA75-0F23-0A12AD8B38B2}"/>
          </ac:picMkLst>
        </pc:picChg>
        <pc:picChg chg="add mod">
          <ac:chgData name="Keiran Rowell" userId="S::z3374843@ad.unsw.edu.au::7fcbd16c-e09b-41e5-a561-38d1c96da0ae" providerId="AD" clId="Web-{3766D81C-8BED-47A0-8437-9D98983D4BE7}" dt="2024-11-27T03:02:52.951" v="92" actId="1076"/>
          <ac:picMkLst>
            <pc:docMk/>
            <pc:sldMk cId="4016199899" sldId="274"/>
            <ac:picMk id="3" creationId="{744DA062-3142-03F6-0E68-78F9BE65F1B3}"/>
          </ac:picMkLst>
        </pc:picChg>
        <pc:picChg chg="del">
          <ac:chgData name="Keiran Rowell" userId="S::z3374843@ad.unsw.edu.au::7fcbd16c-e09b-41e5-a561-38d1c96da0ae" providerId="AD" clId="Web-{3766D81C-8BED-47A0-8437-9D98983D4BE7}" dt="2024-11-27T02:19:15.989" v="42"/>
          <ac:picMkLst>
            <pc:docMk/>
            <pc:sldMk cId="4016199899" sldId="274"/>
            <ac:picMk id="3" creationId="{F69368BD-F031-4BB3-5F72-CF336EDFCB62}"/>
          </ac:picMkLst>
        </pc:picChg>
        <pc:picChg chg="del">
          <ac:chgData name="Keiran Rowell" userId="S::z3374843@ad.unsw.edu.au::7fcbd16c-e09b-41e5-a561-38d1c96da0ae" providerId="AD" clId="Web-{3766D81C-8BED-47A0-8437-9D98983D4BE7}" dt="2024-11-27T02:19:17.348" v="43"/>
          <ac:picMkLst>
            <pc:docMk/>
            <pc:sldMk cId="4016199899" sldId="274"/>
            <ac:picMk id="4" creationId="{5A96240B-8E08-0496-87D1-661437B584E6}"/>
          </ac:picMkLst>
        </pc:picChg>
        <pc:picChg chg="del">
          <ac:chgData name="Keiran Rowell" userId="S::z3374843@ad.unsw.edu.au::7fcbd16c-e09b-41e5-a561-38d1c96da0ae" providerId="AD" clId="Web-{3766D81C-8BED-47A0-8437-9D98983D4BE7}" dt="2024-11-27T02:19:15.457" v="41"/>
          <ac:picMkLst>
            <pc:docMk/>
            <pc:sldMk cId="4016199899" sldId="274"/>
            <ac:picMk id="9" creationId="{98546717-BEDF-D961-F573-B5DEF17561FC}"/>
          </ac:picMkLst>
        </pc:picChg>
      </pc:sldChg>
    </pc:docChg>
  </pc:docChgLst>
  <pc:docChgLst>
    <pc:chgData name="Keiran Rowell" userId="S::z3374843@ad.unsw.edu.au::7fcbd16c-e09b-41e5-a561-38d1c96da0ae" providerId="AD" clId="Web-{747EC17C-2DA5-4525-8A8F-5F7B6B227B37}"/>
    <pc:docChg chg="modSld">
      <pc:chgData name="Keiran Rowell" userId="S::z3374843@ad.unsw.edu.au::7fcbd16c-e09b-41e5-a561-38d1c96da0ae" providerId="AD" clId="Web-{747EC17C-2DA5-4525-8A8F-5F7B6B227B37}" dt="2024-06-11T14:02:18.781" v="308" actId="20577"/>
      <pc:docMkLst>
        <pc:docMk/>
      </pc:docMkLst>
      <pc:sldChg chg="addSp delSp modSp">
        <pc:chgData name="Keiran Rowell" userId="S::z3374843@ad.unsw.edu.au::7fcbd16c-e09b-41e5-a561-38d1c96da0ae" providerId="AD" clId="Web-{747EC17C-2DA5-4525-8A8F-5F7B6B227B37}" dt="2024-06-11T14:02:18.781" v="308" actId="20577"/>
        <pc:sldMkLst>
          <pc:docMk/>
          <pc:sldMk cId="1706193268" sldId="256"/>
        </pc:sldMkLst>
        <pc:spChg chg="add mod">
          <ac:chgData name="Keiran Rowell" userId="S::z3374843@ad.unsw.edu.au::7fcbd16c-e09b-41e5-a561-38d1c96da0ae" providerId="AD" clId="Web-{747EC17C-2DA5-4525-8A8F-5F7B6B227B37}" dt="2024-06-11T14:01:59.483" v="303" actId="1076"/>
          <ac:spMkLst>
            <pc:docMk/>
            <pc:sldMk cId="1706193268" sldId="256"/>
            <ac:spMk id="3" creationId="{D59B6F9B-3E52-2B26-B0B8-130617BA60C0}"/>
          </ac:spMkLst>
        </pc:spChg>
        <pc:spChg chg="mod">
          <ac:chgData name="Keiran Rowell" userId="S::z3374843@ad.unsw.edu.au::7fcbd16c-e09b-41e5-a561-38d1c96da0ae" providerId="AD" clId="Web-{747EC17C-2DA5-4525-8A8F-5F7B6B227B37}" dt="2024-06-11T13:45:13.914" v="205" actId="20577"/>
          <ac:spMkLst>
            <pc:docMk/>
            <pc:sldMk cId="1706193268" sldId="256"/>
            <ac:spMk id="4" creationId="{470E2A55-C2D6-3843-8298-3A3F0F11B014}"/>
          </ac:spMkLst>
        </pc:spChg>
        <pc:spChg chg="add del mod">
          <ac:chgData name="Keiran Rowell" userId="S::z3374843@ad.unsw.edu.au::7fcbd16c-e09b-41e5-a561-38d1c96da0ae" providerId="AD" clId="Web-{747EC17C-2DA5-4525-8A8F-5F7B6B227B37}" dt="2024-06-11T13:58:54.227" v="274"/>
          <ac:spMkLst>
            <pc:docMk/>
            <pc:sldMk cId="1706193268" sldId="256"/>
            <ac:spMk id="6" creationId="{6C533897-703B-C616-7211-7BE141EFECCC}"/>
          </ac:spMkLst>
        </pc:spChg>
        <pc:spChg chg="add mod">
          <ac:chgData name="Keiran Rowell" userId="S::z3374843@ad.unsw.edu.au::7fcbd16c-e09b-41e5-a561-38d1c96da0ae" providerId="AD" clId="Web-{747EC17C-2DA5-4525-8A8F-5F7B6B227B37}" dt="2024-06-11T14:01:32.326" v="295" actId="1076"/>
          <ac:spMkLst>
            <pc:docMk/>
            <pc:sldMk cId="1706193268" sldId="256"/>
            <ac:spMk id="7" creationId="{41D9CB17-066D-2B96-E6E3-FCE6D9AF25AB}"/>
          </ac:spMkLst>
        </pc:spChg>
        <pc:spChg chg="add del mod">
          <ac:chgData name="Keiran Rowell" userId="S::z3374843@ad.unsw.edu.au::7fcbd16c-e09b-41e5-a561-38d1c96da0ae" providerId="AD" clId="Web-{747EC17C-2DA5-4525-8A8F-5F7B6B227B37}" dt="2024-06-11T13:55:48.064" v="271"/>
          <ac:spMkLst>
            <pc:docMk/>
            <pc:sldMk cId="1706193268" sldId="256"/>
            <ac:spMk id="8" creationId="{80B089A7-A436-E797-D017-C0DC5A891ED0}"/>
          </ac:spMkLst>
        </pc:spChg>
        <pc:spChg chg="add mod">
          <ac:chgData name="Keiran Rowell" userId="S::z3374843@ad.unsw.edu.au::7fcbd16c-e09b-41e5-a561-38d1c96da0ae" providerId="AD" clId="Web-{747EC17C-2DA5-4525-8A8F-5F7B6B227B37}" dt="2024-06-11T14:01:54.608" v="302" actId="1076"/>
          <ac:spMkLst>
            <pc:docMk/>
            <pc:sldMk cId="1706193268" sldId="256"/>
            <ac:spMk id="12" creationId="{0AFCE16A-FCDB-301C-0AD4-F7E270F9F67A}"/>
          </ac:spMkLst>
        </pc:spChg>
        <pc:spChg chg="add mod">
          <ac:chgData name="Keiran Rowell" userId="S::z3374843@ad.unsw.edu.au::7fcbd16c-e09b-41e5-a561-38d1c96da0ae" providerId="AD" clId="Web-{747EC17C-2DA5-4525-8A8F-5F7B6B227B37}" dt="2024-06-11T14:02:18.781" v="308" actId="20577"/>
          <ac:spMkLst>
            <pc:docMk/>
            <pc:sldMk cId="1706193268" sldId="256"/>
            <ac:spMk id="14" creationId="{F1D5D8B4-9243-EB5F-A31D-3E03A18C3A16}"/>
          </ac:spMkLst>
        </pc:spChg>
        <pc:picChg chg="add mod ord">
          <ac:chgData name="Keiran Rowell" userId="S::z3374843@ad.unsw.edu.au::7fcbd16c-e09b-41e5-a561-38d1c96da0ae" providerId="AD" clId="Web-{747EC17C-2DA5-4525-8A8F-5F7B6B227B37}" dt="2024-06-11T14:01:34.107" v="296" actId="1076"/>
          <ac:picMkLst>
            <pc:docMk/>
            <pc:sldMk cId="1706193268" sldId="256"/>
            <ac:picMk id="9" creationId="{45584F1F-1113-E1F8-6F74-B2880EB6D627}"/>
          </ac:picMkLst>
        </pc:picChg>
        <pc:picChg chg="add mod ord">
          <ac:chgData name="Keiran Rowell" userId="S::z3374843@ad.unsw.edu.au::7fcbd16c-e09b-41e5-a561-38d1c96da0ae" providerId="AD" clId="Web-{747EC17C-2DA5-4525-8A8F-5F7B6B227B37}" dt="2024-06-11T14:01:29.966" v="294" actId="1076"/>
          <ac:picMkLst>
            <pc:docMk/>
            <pc:sldMk cId="1706193268" sldId="256"/>
            <ac:picMk id="10" creationId="{3B22292E-C645-44E3-0153-1FEA1B74F42A}"/>
          </ac:picMkLst>
        </pc:picChg>
        <pc:picChg chg="add mod ord modCrop">
          <ac:chgData name="Keiran Rowell" userId="S::z3374843@ad.unsw.edu.au::7fcbd16c-e09b-41e5-a561-38d1c96da0ae" providerId="AD" clId="Web-{747EC17C-2DA5-4525-8A8F-5F7B6B227B37}" dt="2024-06-11T14:01:51.936" v="301" actId="1076"/>
          <ac:picMkLst>
            <pc:docMk/>
            <pc:sldMk cId="1706193268" sldId="256"/>
            <ac:picMk id="11" creationId="{BD8159C7-9E28-E3CA-4A45-59A7DE31B74D}"/>
          </ac:picMkLst>
        </pc:picChg>
        <pc:picChg chg="add mod ord modCrop">
          <ac:chgData name="Keiran Rowell" userId="S::z3374843@ad.unsw.edu.au::7fcbd16c-e09b-41e5-a561-38d1c96da0ae" providerId="AD" clId="Web-{747EC17C-2DA5-4525-8A8F-5F7B6B227B37}" dt="2024-06-11T14:01:44.686" v="300" actId="1076"/>
          <ac:picMkLst>
            <pc:docMk/>
            <pc:sldMk cId="1706193268" sldId="256"/>
            <ac:picMk id="13" creationId="{95CA6170-045C-3965-148B-4F9B87D4E3D7}"/>
          </ac:picMkLst>
        </pc:picChg>
      </pc:sldChg>
      <pc:sldChg chg="modSp">
        <pc:chgData name="Keiran Rowell" userId="S::z3374843@ad.unsw.edu.au::7fcbd16c-e09b-41e5-a561-38d1c96da0ae" providerId="AD" clId="Web-{747EC17C-2DA5-4525-8A8F-5F7B6B227B37}" dt="2024-06-11T13:41:09.890" v="33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747EC17C-2DA5-4525-8A8F-5F7B6B227B37}" dt="2024-06-11T13:41:09.890" v="33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addSp modSp">
        <pc:chgData name="Keiran Rowell" userId="S::z3374843@ad.unsw.edu.au::7fcbd16c-e09b-41e5-a561-38d1c96da0ae" providerId="AD" clId="Web-{747EC17C-2DA5-4525-8A8F-5F7B6B227B37}" dt="2024-06-11T13:43:19.582" v="159" actId="20577"/>
        <pc:sldMkLst>
          <pc:docMk/>
          <pc:sldMk cId="1853335624" sldId="262"/>
        </pc:sldMkLst>
        <pc:spChg chg="add mod">
          <ac:chgData name="Keiran Rowell" userId="S::z3374843@ad.unsw.edu.au::7fcbd16c-e09b-41e5-a561-38d1c96da0ae" providerId="AD" clId="Web-{747EC17C-2DA5-4525-8A8F-5F7B6B227B37}" dt="2024-06-11T13:43:12.050" v="156" actId="20577"/>
          <ac:spMkLst>
            <pc:docMk/>
            <pc:sldMk cId="1853335624" sldId="262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747EC17C-2DA5-4525-8A8F-5F7B6B227B37}" dt="2024-06-11T13:43:19.582" v="159" actId="20577"/>
          <ac:spMkLst>
            <pc:docMk/>
            <pc:sldMk cId="1853335624" sldId="262"/>
            <ac:spMk id="5" creationId="{55CF688F-29DB-02D9-6CCA-918FF83B7FC5}"/>
          </ac:spMkLst>
        </pc:spChg>
        <pc:picChg chg="mod">
          <ac:chgData name="Keiran Rowell" userId="S::z3374843@ad.unsw.edu.au::7fcbd16c-e09b-41e5-a561-38d1c96da0ae" providerId="AD" clId="Web-{747EC17C-2DA5-4525-8A8F-5F7B6B227B37}" dt="2024-06-11T13:41:27.890" v="34" actId="1076"/>
          <ac:picMkLst>
            <pc:docMk/>
            <pc:sldMk cId="1853335624" sldId="262"/>
            <ac:picMk id="6" creationId="{6A1E6B16-69DD-38F0-E2FB-9AB31F435B1B}"/>
          </ac:picMkLst>
        </pc:picChg>
        <pc:picChg chg="mod">
          <ac:chgData name="Keiran Rowell" userId="S::z3374843@ad.unsw.edu.au::7fcbd16c-e09b-41e5-a561-38d1c96da0ae" providerId="AD" clId="Web-{747EC17C-2DA5-4525-8A8F-5F7B6B227B37}" dt="2024-06-11T13:41:32.969" v="37" actId="1076"/>
          <ac:picMkLst>
            <pc:docMk/>
            <pc:sldMk cId="1853335624" sldId="262"/>
            <ac:picMk id="7" creationId="{1AB2F82F-7968-6E61-D22E-532969EFDD04}"/>
          </ac:picMkLst>
        </pc:picChg>
        <pc:picChg chg="mod">
          <ac:chgData name="Keiran Rowell" userId="S::z3374843@ad.unsw.edu.au::7fcbd16c-e09b-41e5-a561-38d1c96da0ae" providerId="AD" clId="Web-{747EC17C-2DA5-4525-8A8F-5F7B6B227B37}" dt="2024-06-11T13:41:29.797" v="35" actId="1076"/>
          <ac:picMkLst>
            <pc:docMk/>
            <pc:sldMk cId="1853335624" sldId="262"/>
            <ac:picMk id="9" creationId="{8BD40A4F-B471-D61B-52B1-A9CF0699787D}"/>
          </ac:picMkLst>
        </pc:picChg>
        <pc:picChg chg="mod">
          <ac:chgData name="Keiran Rowell" userId="S::z3374843@ad.unsw.edu.au::7fcbd16c-e09b-41e5-a561-38d1c96da0ae" providerId="AD" clId="Web-{747EC17C-2DA5-4525-8A8F-5F7B6B227B37}" dt="2024-06-11T13:41:31.375" v="36" actId="1076"/>
          <ac:picMkLst>
            <pc:docMk/>
            <pc:sldMk cId="1853335624" sldId="262"/>
            <ac:picMk id="10" creationId="{E74D598C-ED56-13BB-B2DB-136E70F2BB76}"/>
          </ac:picMkLst>
        </pc:picChg>
      </pc:sldChg>
    </pc:docChg>
  </pc:docChgLst>
  <pc:docChgLst>
    <pc:chgData name="Keiran Rowell" userId="S::z3374843@ad.unsw.edu.au::7fcbd16c-e09b-41e5-a561-38d1c96da0ae" providerId="AD" clId="Web-{E8B1030C-A0B5-448F-BFAA-D0ACC21490F4}"/>
    <pc:docChg chg="addSld delSld modSld sldOrd">
      <pc:chgData name="Keiran Rowell" userId="S::z3374843@ad.unsw.edu.au::7fcbd16c-e09b-41e5-a561-38d1c96da0ae" providerId="AD" clId="Web-{E8B1030C-A0B5-448F-BFAA-D0ACC21490F4}" dt="2024-11-27T04:30:57.277" v="280" actId="1076"/>
      <pc:docMkLst>
        <pc:docMk/>
      </pc:docMkLst>
      <pc:sldChg chg="addAnim modAnim">
        <pc:chgData name="Keiran Rowell" userId="S::z3374843@ad.unsw.edu.au::7fcbd16c-e09b-41e5-a561-38d1c96da0ae" providerId="AD" clId="Web-{E8B1030C-A0B5-448F-BFAA-D0ACC21490F4}" dt="2024-11-27T04:10:06.615" v="172"/>
        <pc:sldMkLst>
          <pc:docMk/>
          <pc:sldMk cId="4191554515" sldId="273"/>
        </pc:sldMkLst>
      </pc:sldChg>
      <pc:sldChg chg="addSp modSp ord">
        <pc:chgData name="Keiran Rowell" userId="S::z3374843@ad.unsw.edu.au::7fcbd16c-e09b-41e5-a561-38d1c96da0ae" providerId="AD" clId="Web-{E8B1030C-A0B5-448F-BFAA-D0ACC21490F4}" dt="2024-11-27T04:27:01.631" v="259"/>
        <pc:sldMkLst>
          <pc:docMk/>
          <pc:sldMk cId="3891962450" sldId="275"/>
        </pc:sldMkLst>
        <pc:spChg chg="mod">
          <ac:chgData name="Keiran Rowell" userId="S::z3374843@ad.unsw.edu.au::7fcbd16c-e09b-41e5-a561-38d1c96da0ae" providerId="AD" clId="Web-{E8B1030C-A0B5-448F-BFAA-D0ACC21490F4}" dt="2024-11-27T03:53:25.483" v="14" actId="1076"/>
          <ac:spMkLst>
            <pc:docMk/>
            <pc:sldMk cId="3891962450" sldId="275"/>
            <ac:spMk id="2" creationId="{14561745-D465-8EEB-A09F-81FBA0A066CA}"/>
          </ac:spMkLst>
        </pc:spChg>
        <pc:spChg chg="mod">
          <ac:chgData name="Keiran Rowell" userId="S::z3374843@ad.unsw.edu.au::7fcbd16c-e09b-41e5-a561-38d1c96da0ae" providerId="AD" clId="Web-{E8B1030C-A0B5-448F-BFAA-D0ACC21490F4}" dt="2024-11-27T03:52:53.951" v="4" actId="1076"/>
          <ac:spMkLst>
            <pc:docMk/>
            <pc:sldMk cId="3891962450" sldId="275"/>
            <ac:spMk id="8" creationId="{2E62E1C3-F529-734C-4C82-78F9C2F782B2}"/>
          </ac:spMkLst>
        </pc:spChg>
        <pc:spChg chg="mod">
          <ac:chgData name="Keiran Rowell" userId="S::z3374843@ad.unsw.edu.au::7fcbd16c-e09b-41e5-a561-38d1c96da0ae" providerId="AD" clId="Web-{E8B1030C-A0B5-448F-BFAA-D0ACC21490F4}" dt="2024-11-27T03:54:09.969" v="29" actId="1076"/>
          <ac:spMkLst>
            <pc:docMk/>
            <pc:sldMk cId="3891962450" sldId="275"/>
            <ac:spMk id="9" creationId="{A56C77CF-E113-397D-FB81-446DDA3E7737}"/>
          </ac:spMkLst>
        </pc:spChg>
        <pc:spChg chg="mod">
          <ac:chgData name="Keiran Rowell" userId="S::z3374843@ad.unsw.edu.au::7fcbd16c-e09b-41e5-a561-38d1c96da0ae" providerId="AD" clId="Web-{E8B1030C-A0B5-448F-BFAA-D0ACC21490F4}" dt="2024-11-27T03:55:04.720" v="42" actId="1076"/>
          <ac:spMkLst>
            <pc:docMk/>
            <pc:sldMk cId="3891962450" sldId="275"/>
            <ac:spMk id="10" creationId="{530999D3-127A-1092-6F30-958CA5A0FB9B}"/>
          </ac:spMkLst>
        </pc:spChg>
        <pc:spChg chg="mod">
          <ac:chgData name="Keiran Rowell" userId="S::z3374843@ad.unsw.edu.au::7fcbd16c-e09b-41e5-a561-38d1c96da0ae" providerId="AD" clId="Web-{E8B1030C-A0B5-448F-BFAA-D0ACC21490F4}" dt="2024-11-27T03:53:41.124" v="21" actId="14100"/>
          <ac:spMkLst>
            <pc:docMk/>
            <pc:sldMk cId="3891962450" sldId="275"/>
            <ac:spMk id="13" creationId="{5D9F8FD7-3DB4-AE83-A1DA-E00ACE07D5F8}"/>
          </ac:spMkLst>
        </pc:spChg>
        <pc:picChg chg="mod">
          <ac:chgData name="Keiran Rowell" userId="S::z3374843@ad.unsw.edu.au::7fcbd16c-e09b-41e5-a561-38d1c96da0ae" providerId="AD" clId="Web-{E8B1030C-A0B5-448F-BFAA-D0ACC21490F4}" dt="2024-11-27T03:56:23.065" v="66" actId="1076"/>
          <ac:picMkLst>
            <pc:docMk/>
            <pc:sldMk cId="3891962450" sldId="275"/>
            <ac:picMk id="4" creationId="{402CB633-33EB-1BDE-D001-7AE8B2720319}"/>
          </ac:picMkLst>
        </pc:picChg>
        <pc:picChg chg="mod">
          <ac:chgData name="Keiran Rowell" userId="S::z3374843@ad.unsw.edu.au::7fcbd16c-e09b-41e5-a561-38d1c96da0ae" providerId="AD" clId="Web-{E8B1030C-A0B5-448F-BFAA-D0ACC21490F4}" dt="2024-11-27T03:53:17.530" v="11" actId="1076"/>
          <ac:picMkLst>
            <pc:docMk/>
            <pc:sldMk cId="3891962450" sldId="275"/>
            <ac:picMk id="5" creationId="{BBDF3F7D-C4BD-1123-1CC3-66BD2716162F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3:54:50.095" v="38" actId="1076"/>
          <ac:picMkLst>
            <pc:docMk/>
            <pc:sldMk cId="3891962450" sldId="275"/>
            <ac:picMk id="6" creationId="{BE9B3511-92A6-E5CB-D4A0-E5C08DE2961B}"/>
          </ac:picMkLst>
        </pc:picChg>
        <pc:picChg chg="mod">
          <ac:chgData name="Keiran Rowell" userId="S::z3374843@ad.unsw.edu.au::7fcbd16c-e09b-41e5-a561-38d1c96da0ae" providerId="AD" clId="Web-{E8B1030C-A0B5-448F-BFAA-D0ACC21490F4}" dt="2024-11-27T03:56:06.440" v="63" actId="1076"/>
          <ac:picMkLst>
            <pc:docMk/>
            <pc:sldMk cId="3891962450" sldId="275"/>
            <ac:picMk id="14" creationId="{FFE75548-7EFD-A547-77F1-B5D6B26BF838}"/>
          </ac:picMkLst>
        </pc:picChg>
      </pc:sldChg>
      <pc:sldChg chg="addSp delSp modSp add replId addAnim delAnim">
        <pc:chgData name="Keiran Rowell" userId="S::z3374843@ad.unsw.edu.au::7fcbd16c-e09b-41e5-a561-38d1c96da0ae" providerId="AD" clId="Web-{E8B1030C-A0B5-448F-BFAA-D0ACC21490F4}" dt="2024-11-27T04:08:49.895" v="165" actId="1076"/>
        <pc:sldMkLst>
          <pc:docMk/>
          <pc:sldMk cId="2760260435" sldId="276"/>
        </pc:sldMkLst>
        <pc:spChg chg="del">
          <ac:chgData name="Keiran Rowell" userId="S::z3374843@ad.unsw.edu.au::7fcbd16c-e09b-41e5-a561-38d1c96da0ae" providerId="AD" clId="Web-{E8B1030C-A0B5-448F-BFAA-D0ACC21490F4}" dt="2024-11-27T04:00:14.805" v="92"/>
          <ac:spMkLst>
            <pc:docMk/>
            <pc:sldMk cId="2760260435" sldId="276"/>
            <ac:spMk id="4" creationId="{CFBA95D2-103D-DC6D-CDE4-8FD9E858F676}"/>
          </ac:spMkLst>
        </pc:spChg>
        <pc:spChg chg="del">
          <ac:chgData name="Keiran Rowell" userId="S::z3374843@ad.unsw.edu.au::7fcbd16c-e09b-41e5-a561-38d1c96da0ae" providerId="AD" clId="Web-{E8B1030C-A0B5-448F-BFAA-D0ACC21490F4}" dt="2024-11-27T04:00:14.805" v="88"/>
          <ac:spMkLst>
            <pc:docMk/>
            <pc:sldMk cId="2760260435" sldId="276"/>
            <ac:spMk id="5" creationId="{33AC348F-D1D1-7E68-D567-A82590259FEA}"/>
          </ac:spMkLst>
        </pc:spChg>
        <pc:spChg chg="del">
          <ac:chgData name="Keiran Rowell" userId="S::z3374843@ad.unsw.edu.au::7fcbd16c-e09b-41e5-a561-38d1c96da0ae" providerId="AD" clId="Web-{E8B1030C-A0B5-448F-BFAA-D0ACC21490F4}" dt="2024-11-27T04:00:14.805" v="91"/>
          <ac:spMkLst>
            <pc:docMk/>
            <pc:sldMk cId="2760260435" sldId="276"/>
            <ac:spMk id="6" creationId="{F7FEFE2A-9D98-9086-5680-CB2ED0841EF1}"/>
          </ac:spMkLst>
        </pc:spChg>
        <pc:spChg chg="del">
          <ac:chgData name="Keiran Rowell" userId="S::z3374843@ad.unsw.edu.au::7fcbd16c-e09b-41e5-a561-38d1c96da0ae" providerId="AD" clId="Web-{E8B1030C-A0B5-448F-BFAA-D0ACC21490F4}" dt="2024-11-27T04:00:14.805" v="90"/>
          <ac:spMkLst>
            <pc:docMk/>
            <pc:sldMk cId="2760260435" sldId="276"/>
            <ac:spMk id="7" creationId="{4C1052EC-582C-A2F0-2256-1CA544CEC59C}"/>
          </ac:spMkLst>
        </pc:spChg>
        <pc:spChg chg="mod">
          <ac:chgData name="Keiran Rowell" userId="S::z3374843@ad.unsw.edu.au::7fcbd16c-e09b-41e5-a561-38d1c96da0ae" providerId="AD" clId="Web-{E8B1030C-A0B5-448F-BFAA-D0ACC21490F4}" dt="2024-11-27T04:00:10.774" v="82" actId="20577"/>
          <ac:spMkLst>
            <pc:docMk/>
            <pc:sldMk cId="2760260435" sldId="276"/>
            <ac:spMk id="8" creationId="{2E62E1C3-F529-734C-4C82-78F9C2F782B2}"/>
          </ac:spMkLst>
        </pc:spChg>
        <pc:spChg chg="add mod">
          <ac:chgData name="Keiran Rowell" userId="S::z3374843@ad.unsw.edu.au::7fcbd16c-e09b-41e5-a561-38d1c96da0ae" providerId="AD" clId="Web-{E8B1030C-A0B5-448F-BFAA-D0ACC21490F4}" dt="2024-11-27T04:02:55.074" v="122" actId="20577"/>
          <ac:spMkLst>
            <pc:docMk/>
            <pc:sldMk cId="2760260435" sldId="276"/>
            <ac:spMk id="15" creationId="{F2BAD312-E0BC-579D-9B7A-EC8C9AF976C7}"/>
          </ac:spMkLst>
        </pc:spChg>
        <pc:spChg chg="add mod">
          <ac:chgData name="Keiran Rowell" userId="S::z3374843@ad.unsw.edu.au::7fcbd16c-e09b-41e5-a561-38d1c96da0ae" providerId="AD" clId="Web-{E8B1030C-A0B5-448F-BFAA-D0ACC21490F4}" dt="2024-11-27T04:08:49.895" v="165" actId="1076"/>
          <ac:spMkLst>
            <pc:docMk/>
            <pc:sldMk cId="2760260435" sldId="276"/>
            <ac:spMk id="19" creationId="{616AC2CA-7E58-C0CA-48ED-4B2CDB5AD349}"/>
          </ac:spMkLst>
        </pc:spChg>
        <pc:picChg chg="del">
          <ac:chgData name="Keiran Rowell" userId="S::z3374843@ad.unsw.edu.au::7fcbd16c-e09b-41e5-a561-38d1c96da0ae" providerId="AD" clId="Web-{E8B1030C-A0B5-448F-BFAA-D0ACC21490F4}" dt="2024-11-27T04:00:14.805" v="93"/>
          <ac:picMkLst>
            <pc:docMk/>
            <pc:sldMk cId="2760260435" sldId="276"/>
            <ac:picMk id="2" creationId="{0BA41FB9-6AC9-DA75-0F23-0A12AD8B38B2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9"/>
          <ac:picMkLst>
            <pc:docMk/>
            <pc:sldMk cId="2760260435" sldId="276"/>
            <ac:picMk id="3" creationId="{744DA062-3142-03F6-0E68-78F9BE65F1B3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3"/>
          <ac:picMkLst>
            <pc:docMk/>
            <pc:sldMk cId="2760260435" sldId="276"/>
            <ac:picMk id="9" creationId="{11ED8875-A2BE-1458-C9B0-D006ABB7B5EA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7"/>
          <ac:picMkLst>
            <pc:docMk/>
            <pc:sldMk cId="2760260435" sldId="276"/>
            <ac:picMk id="10" creationId="{6CE2685F-D8F8-DD65-355C-96BB92AF7C30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6"/>
          <ac:picMkLst>
            <pc:docMk/>
            <pc:sldMk cId="2760260435" sldId="276"/>
            <ac:picMk id="11" creationId="{7E3FAA63-6255-6EC0-B83B-084E63B19733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5"/>
          <ac:picMkLst>
            <pc:docMk/>
            <pc:sldMk cId="2760260435" sldId="276"/>
            <ac:picMk id="12" creationId="{3E238F89-6A0C-E868-F633-8879B24E2663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00:14.805" v="84"/>
          <ac:picMkLst>
            <pc:docMk/>
            <pc:sldMk cId="2760260435" sldId="276"/>
            <ac:picMk id="13" creationId="{882EE3ED-50B7-9636-8878-984CE4A3668C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08:37.566" v="164" actId="1076"/>
          <ac:picMkLst>
            <pc:docMk/>
            <pc:sldMk cId="2760260435" sldId="276"/>
            <ac:picMk id="14" creationId="{8B89159E-53A6-2018-BFDD-90A3FECA3CC1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03:24.247" v="137" actId="1076"/>
          <ac:picMkLst>
            <pc:docMk/>
            <pc:sldMk cId="2760260435" sldId="276"/>
            <ac:picMk id="17" creationId="{9D9D4976-5E07-5A01-1C87-0E9D7ACD8752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08:20.910" v="160" actId="1076"/>
          <ac:picMkLst>
            <pc:docMk/>
            <pc:sldMk cId="2760260435" sldId="276"/>
            <ac:picMk id="18" creationId="{90FBB335-FF9D-9B8B-B817-6D1757BDAD92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08:26.379" v="161" actId="1076"/>
          <ac:picMkLst>
            <pc:docMk/>
            <pc:sldMk cId="2760260435" sldId="276"/>
            <ac:picMk id="20" creationId="{02BA4332-0014-673B-C592-3394B0E52287}"/>
          </ac:picMkLst>
        </pc:picChg>
      </pc:sldChg>
      <pc:sldChg chg="add del ord replId">
        <pc:chgData name="Keiran Rowell" userId="S::z3374843@ad.unsw.edu.au::7fcbd16c-e09b-41e5-a561-38d1c96da0ae" providerId="AD" clId="Web-{E8B1030C-A0B5-448F-BFAA-D0ACC21490F4}" dt="2024-11-27T04:19:01.995" v="175"/>
        <pc:sldMkLst>
          <pc:docMk/>
          <pc:sldMk cId="3499370065" sldId="277"/>
        </pc:sldMkLst>
      </pc:sldChg>
      <pc:sldChg chg="addSp delSp modSp add ord replId delAnim">
        <pc:chgData name="Keiran Rowell" userId="S::z3374843@ad.unsw.edu.au::7fcbd16c-e09b-41e5-a561-38d1c96da0ae" providerId="AD" clId="Web-{E8B1030C-A0B5-448F-BFAA-D0ACC21490F4}" dt="2024-11-27T04:30:57.277" v="280" actId="1076"/>
        <pc:sldMkLst>
          <pc:docMk/>
          <pc:sldMk cId="4101094990" sldId="277"/>
        </pc:sldMkLst>
        <pc:spChg chg="del">
          <ac:chgData name="Keiran Rowell" userId="S::z3374843@ad.unsw.edu.au::7fcbd16c-e09b-41e5-a561-38d1c96da0ae" providerId="AD" clId="Web-{E8B1030C-A0B5-448F-BFAA-D0ACC21490F4}" dt="2024-11-27T04:19:28.464" v="189"/>
          <ac:spMkLst>
            <pc:docMk/>
            <pc:sldMk cId="4101094990" sldId="277"/>
            <ac:spMk id="3" creationId="{2D516F4F-F0C1-994F-83C8-B6DC8CFDAD36}"/>
          </ac:spMkLst>
        </pc:spChg>
        <pc:spChg chg="add mod">
          <ac:chgData name="Keiran Rowell" userId="S::z3374843@ad.unsw.edu.au::7fcbd16c-e09b-41e5-a561-38d1c96da0ae" providerId="AD" clId="Web-{E8B1030C-A0B5-448F-BFAA-D0ACC21490F4}" dt="2024-11-27T04:19:43.199" v="205" actId="20577"/>
          <ac:spMkLst>
            <pc:docMk/>
            <pc:sldMk cId="4101094990" sldId="277"/>
            <ac:spMk id="4" creationId="{2C6B4188-A22B-6627-72DB-61D366E62DBF}"/>
          </ac:spMkLst>
        </pc:spChg>
        <pc:spChg chg="del mod">
          <ac:chgData name="Keiran Rowell" userId="S::z3374843@ad.unsw.edu.au::7fcbd16c-e09b-41e5-a561-38d1c96da0ae" providerId="AD" clId="Web-{E8B1030C-A0B5-448F-BFAA-D0ACC21490F4}" dt="2024-11-27T04:19:19.120" v="183"/>
          <ac:spMkLst>
            <pc:docMk/>
            <pc:sldMk cId="4101094990" sldId="277"/>
            <ac:spMk id="6" creationId="{21A7BC11-A041-0582-B7CA-7897F62DB707}"/>
          </ac:spMkLst>
        </pc:spChg>
        <pc:spChg chg="add del">
          <ac:chgData name="Keiran Rowell" userId="S::z3374843@ad.unsw.edu.au::7fcbd16c-e09b-41e5-a561-38d1c96da0ae" providerId="AD" clId="Web-{E8B1030C-A0B5-448F-BFAA-D0ACC21490F4}" dt="2024-11-27T04:21:12.623" v="213"/>
          <ac:spMkLst>
            <pc:docMk/>
            <pc:sldMk cId="4101094990" sldId="277"/>
            <ac:spMk id="10" creationId="{C68AFE57-F13B-3B27-59B1-7D14314663FA}"/>
          </ac:spMkLst>
        </pc:spChg>
        <pc:spChg chg="del">
          <ac:chgData name="Keiran Rowell" userId="S::z3374843@ad.unsw.edu.au::7fcbd16c-e09b-41e5-a561-38d1c96da0ae" providerId="AD" clId="Web-{E8B1030C-A0B5-448F-BFAA-D0ACC21490F4}" dt="2024-11-27T04:19:28.464" v="186"/>
          <ac:spMkLst>
            <pc:docMk/>
            <pc:sldMk cId="4101094990" sldId="277"/>
            <ac:spMk id="12" creationId="{FDCB9A7E-374D-04B1-342A-EF23E86B0D82}"/>
          </ac:spMkLst>
        </pc:spChg>
        <pc:picChg chg="add mod">
          <ac:chgData name="Keiran Rowell" userId="S::z3374843@ad.unsw.edu.au::7fcbd16c-e09b-41e5-a561-38d1c96da0ae" providerId="AD" clId="Web-{E8B1030C-A0B5-448F-BFAA-D0ACC21490F4}" dt="2024-11-27T04:25:46.082" v="252" actId="1076"/>
          <ac:picMkLst>
            <pc:docMk/>
            <pc:sldMk cId="4101094990" sldId="277"/>
            <ac:picMk id="5" creationId="{115BC44B-574F-7D53-410F-3766CD904766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25:50.176" v="253" actId="1076"/>
          <ac:picMkLst>
            <pc:docMk/>
            <pc:sldMk cId="4101094990" sldId="277"/>
            <ac:picMk id="7" creationId="{F7B97391-64DA-9C52-C978-CAD772AC9812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19:28.464" v="188"/>
          <ac:picMkLst>
            <pc:docMk/>
            <pc:sldMk cId="4101094990" sldId="277"/>
            <ac:picMk id="9" creationId="{ACB2E0B1-2824-4039-B371-09D065DE4D82}"/>
          </ac:picMkLst>
        </pc:picChg>
        <pc:picChg chg="del">
          <ac:chgData name="Keiran Rowell" userId="S::z3374843@ad.unsw.edu.au::7fcbd16c-e09b-41e5-a561-38d1c96da0ae" providerId="AD" clId="Web-{E8B1030C-A0B5-448F-BFAA-D0ACC21490F4}" dt="2024-11-27T04:19:28.464" v="187"/>
          <ac:picMkLst>
            <pc:docMk/>
            <pc:sldMk cId="4101094990" sldId="277"/>
            <ac:picMk id="11" creationId="{D216A394-869B-2A99-37CA-5BEAE4E99FA1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22:15.062" v="223" actId="1076"/>
          <ac:picMkLst>
            <pc:docMk/>
            <pc:sldMk cId="4101094990" sldId="277"/>
            <ac:picMk id="14" creationId="{36CEFF15-2EF1-3896-364E-95ED3CD3CB40}"/>
          </ac:picMkLst>
        </pc:picChg>
        <pc:picChg chg="add mod ord">
          <ac:chgData name="Keiran Rowell" userId="S::z3374843@ad.unsw.edu.au::7fcbd16c-e09b-41e5-a561-38d1c96da0ae" providerId="AD" clId="Web-{E8B1030C-A0B5-448F-BFAA-D0ACC21490F4}" dt="2024-11-27T04:22:12.859" v="222"/>
          <ac:picMkLst>
            <pc:docMk/>
            <pc:sldMk cId="4101094990" sldId="277"/>
            <ac:picMk id="15" creationId="{C57F3A34-77EC-39FB-5DAC-A40EAE6450FA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25:19.910" v="243" actId="1076"/>
          <ac:picMkLst>
            <pc:docMk/>
            <pc:sldMk cId="4101094990" sldId="277"/>
            <ac:picMk id="16" creationId="{8D6DF3A0-5FDB-EF9D-F2DF-70773177CCFC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30:43.058" v="278" actId="14100"/>
          <ac:picMkLst>
            <pc:docMk/>
            <pc:sldMk cId="4101094990" sldId="277"/>
            <ac:picMk id="17" creationId="{86A80EE6-E3DC-690D-BC58-B4A4CAE0F3AC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25:21.379" v="244" actId="1076"/>
          <ac:picMkLst>
            <pc:docMk/>
            <pc:sldMk cId="4101094990" sldId="277"/>
            <ac:picMk id="18" creationId="{86808C94-D9C8-8132-348B-ED9995AA03DE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26:45.771" v="258" actId="1076"/>
          <ac:picMkLst>
            <pc:docMk/>
            <pc:sldMk cId="4101094990" sldId="277"/>
            <ac:picMk id="19" creationId="{84AA21DB-5605-EA08-D9D9-2421FC5226A4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30:57.277" v="280" actId="1076"/>
          <ac:picMkLst>
            <pc:docMk/>
            <pc:sldMk cId="4101094990" sldId="277"/>
            <ac:picMk id="20" creationId="{90FE7C82-DDE3-8793-7145-B64FF3A5B2D3}"/>
          </ac:picMkLst>
        </pc:picChg>
        <pc:picChg chg="add del mod">
          <ac:chgData name="Keiran Rowell" userId="S::z3374843@ad.unsw.edu.au::7fcbd16c-e09b-41e5-a561-38d1c96da0ae" providerId="AD" clId="Web-{E8B1030C-A0B5-448F-BFAA-D0ACC21490F4}" dt="2024-11-27T04:28:28.180" v="274"/>
          <ac:picMkLst>
            <pc:docMk/>
            <pc:sldMk cId="4101094990" sldId="277"/>
            <ac:picMk id="21" creationId="{856B7CC2-BC30-001F-7EB0-20871FF1050C}"/>
          </ac:picMkLst>
        </pc:picChg>
        <pc:picChg chg="add mod">
          <ac:chgData name="Keiran Rowell" userId="S::z3374843@ad.unsw.edu.au::7fcbd16c-e09b-41e5-a561-38d1c96da0ae" providerId="AD" clId="Web-{E8B1030C-A0B5-448F-BFAA-D0ACC21490F4}" dt="2024-11-27T04:30:52.058" v="279" actId="1076"/>
          <ac:picMkLst>
            <pc:docMk/>
            <pc:sldMk cId="4101094990" sldId="277"/>
            <ac:picMk id="22" creationId="{DDDAFFB0-4ECB-05F9-EE82-21447F839675}"/>
          </ac:picMkLst>
        </pc:picChg>
        <pc:cxnChg chg="del">
          <ac:chgData name="Keiran Rowell" userId="S::z3374843@ad.unsw.edu.au::7fcbd16c-e09b-41e5-a561-38d1c96da0ae" providerId="AD" clId="Web-{E8B1030C-A0B5-448F-BFAA-D0ACC21490F4}" dt="2024-11-27T04:19:28.464" v="185"/>
          <ac:cxnSpMkLst>
            <pc:docMk/>
            <pc:sldMk cId="4101094990" sldId="277"/>
            <ac:cxnSpMk id="13" creationId="{ADADE9E5-69C4-2E27-395D-F6CEE5D0D9D8}"/>
          </ac:cxnSpMkLst>
        </pc:cxnChg>
      </pc:sldChg>
    </pc:docChg>
  </pc:docChgLst>
  <pc:docChgLst>
    <pc:chgData name="Keiran Rowell" userId="S::z3374843@ad.unsw.edu.au::7fcbd16c-e09b-41e5-a561-38d1c96da0ae" providerId="AD" clId="Web-{0780692B-7B19-45E2-A216-53DF39A26AFA}"/>
    <pc:docChg chg="modSld">
      <pc:chgData name="Keiran Rowell" userId="S::z3374843@ad.unsw.edu.au::7fcbd16c-e09b-41e5-a561-38d1c96da0ae" providerId="AD" clId="Web-{0780692B-7B19-45E2-A216-53DF39A26AFA}" dt="2024-11-27T03:26:50.093" v="62"/>
      <pc:docMkLst>
        <pc:docMk/>
      </pc:docMkLst>
      <pc:sldChg chg="addSp delSp modSp addAnim delAnim modAnim">
        <pc:chgData name="Keiran Rowell" userId="S::z3374843@ad.unsw.edu.au::7fcbd16c-e09b-41e5-a561-38d1c96da0ae" providerId="AD" clId="Web-{0780692B-7B19-45E2-A216-53DF39A26AFA}" dt="2024-11-27T03:26:50.093" v="62"/>
        <pc:sldMkLst>
          <pc:docMk/>
          <pc:sldMk cId="4016199899" sldId="274"/>
        </pc:sldMkLst>
        <pc:spChg chg="mod">
          <ac:chgData name="Keiran Rowell" userId="S::z3374843@ad.unsw.edu.au::7fcbd16c-e09b-41e5-a561-38d1c96da0ae" providerId="AD" clId="Web-{0780692B-7B19-45E2-A216-53DF39A26AFA}" dt="2024-11-27T03:26:02.420" v="49" actId="20577"/>
          <ac:spMkLst>
            <pc:docMk/>
            <pc:sldMk cId="4016199899" sldId="274"/>
            <ac:spMk id="4" creationId="{CFBA95D2-103D-DC6D-CDE4-8FD9E858F676}"/>
          </ac:spMkLst>
        </pc:spChg>
        <pc:spChg chg="add mod">
          <ac:chgData name="Keiran Rowell" userId="S::z3374843@ad.unsw.edu.au::7fcbd16c-e09b-41e5-a561-38d1c96da0ae" providerId="AD" clId="Web-{0780692B-7B19-45E2-A216-53DF39A26AFA}" dt="2024-11-27T03:26:14.201" v="53" actId="20577"/>
          <ac:spMkLst>
            <pc:docMk/>
            <pc:sldMk cId="4016199899" sldId="274"/>
            <ac:spMk id="5" creationId="{33AC348F-D1D1-7E68-D567-A82590259FEA}"/>
          </ac:spMkLst>
        </pc:spChg>
        <pc:spChg chg="mod">
          <ac:chgData name="Keiran Rowell" userId="S::z3374843@ad.unsw.edu.au::7fcbd16c-e09b-41e5-a561-38d1c96da0ae" providerId="AD" clId="Web-{0780692B-7B19-45E2-A216-53DF39A26AFA}" dt="2024-11-27T03:26:08.654" v="51" actId="20577"/>
          <ac:spMkLst>
            <pc:docMk/>
            <pc:sldMk cId="4016199899" sldId="274"/>
            <ac:spMk id="7" creationId="{4C1052EC-582C-A2F0-2256-1CA544CEC59C}"/>
          </ac:spMkLst>
        </pc:spChg>
        <pc:picChg chg="add del mod">
          <ac:chgData name="Keiran Rowell" userId="S::z3374843@ad.unsw.edu.au::7fcbd16c-e09b-41e5-a561-38d1c96da0ae" providerId="AD" clId="Web-{0780692B-7B19-45E2-A216-53DF39A26AFA}" dt="2024-11-27T03:22:59.898" v="28"/>
          <ac:picMkLst>
            <pc:docMk/>
            <pc:sldMk cId="4016199899" sldId="274"/>
            <ac:picMk id="9" creationId="{E0462F13-A478-5D65-9A3F-D86F1CF4CD91}"/>
          </ac:picMkLst>
        </pc:picChg>
        <pc:picChg chg="add mod">
          <ac:chgData name="Keiran Rowell" userId="S::z3374843@ad.unsw.edu.au::7fcbd16c-e09b-41e5-a561-38d1c96da0ae" providerId="AD" clId="Web-{0780692B-7B19-45E2-A216-53DF39A26AFA}" dt="2024-11-27T03:24:15.338" v="39" actId="1076"/>
          <ac:picMkLst>
            <pc:docMk/>
            <pc:sldMk cId="4016199899" sldId="274"/>
            <ac:picMk id="10" creationId="{6CE2685F-D8F8-DD65-355C-96BB92AF7C30}"/>
          </ac:picMkLst>
        </pc:picChg>
        <pc:picChg chg="add mod">
          <ac:chgData name="Keiran Rowell" userId="S::z3374843@ad.unsw.edu.au::7fcbd16c-e09b-41e5-a561-38d1c96da0ae" providerId="AD" clId="Web-{0780692B-7B19-45E2-A216-53DF39A26AFA}" dt="2024-11-27T03:24:17.025" v="40" actId="1076"/>
          <ac:picMkLst>
            <pc:docMk/>
            <pc:sldMk cId="4016199899" sldId="274"/>
            <ac:picMk id="11" creationId="{7E3FAA63-6255-6EC0-B83B-084E63B19733}"/>
          </ac:picMkLst>
        </pc:picChg>
        <pc:picChg chg="add mod">
          <ac:chgData name="Keiran Rowell" userId="S::z3374843@ad.unsw.edu.au::7fcbd16c-e09b-41e5-a561-38d1c96da0ae" providerId="AD" clId="Web-{0780692B-7B19-45E2-A216-53DF39A26AFA}" dt="2024-11-27T03:24:19.322" v="41" actId="1076"/>
          <ac:picMkLst>
            <pc:docMk/>
            <pc:sldMk cId="4016199899" sldId="274"/>
            <ac:picMk id="12" creationId="{3E238F89-6A0C-E868-F633-8879B24E2663}"/>
          </ac:picMkLst>
        </pc:picChg>
        <pc:picChg chg="add mod">
          <ac:chgData name="Keiran Rowell" userId="S::z3374843@ad.unsw.edu.au::7fcbd16c-e09b-41e5-a561-38d1c96da0ae" providerId="AD" clId="Web-{0780692B-7B19-45E2-A216-53DF39A26AFA}" dt="2024-11-27T03:25:40.216" v="47" actId="1076"/>
          <ac:picMkLst>
            <pc:docMk/>
            <pc:sldMk cId="4016199899" sldId="274"/>
            <ac:picMk id="13" creationId="{882EE3ED-50B7-9636-8878-984CE4A3668C}"/>
          </ac:picMkLst>
        </pc:picChg>
      </pc:sldChg>
    </pc:docChg>
  </pc:docChgLst>
  <pc:docChgLst>
    <pc:chgData name="Keiran Rowell" userId="S::z3374843@ad.unsw.edu.au::7fcbd16c-e09b-41e5-a561-38d1c96da0ae" providerId="AD" clId="Web-{82285699-145A-4DC5-AB77-674C0F70F440}"/>
    <pc:docChg chg="modSld">
      <pc:chgData name="Keiran Rowell" userId="S::z3374843@ad.unsw.edu.au::7fcbd16c-e09b-41e5-a561-38d1c96da0ae" providerId="AD" clId="Web-{82285699-145A-4DC5-AB77-674C0F70F440}" dt="2024-11-27T00:11:00.844" v="56" actId="14100"/>
      <pc:docMkLst>
        <pc:docMk/>
      </pc:docMkLst>
      <pc:sldChg chg="addSp delSp modSp addAnim">
        <pc:chgData name="Keiran Rowell" userId="S::z3374843@ad.unsw.edu.au::7fcbd16c-e09b-41e5-a561-38d1c96da0ae" providerId="AD" clId="Web-{82285699-145A-4DC5-AB77-674C0F70F440}" dt="2024-11-27T00:11:00.844" v="56" actId="14100"/>
        <pc:sldMkLst>
          <pc:docMk/>
          <pc:sldMk cId="853028376" sldId="269"/>
        </pc:sldMkLst>
        <pc:spChg chg="add del mod">
          <ac:chgData name="Keiran Rowell" userId="S::z3374843@ad.unsw.edu.au::7fcbd16c-e09b-41e5-a561-38d1c96da0ae" providerId="AD" clId="Web-{82285699-145A-4DC5-AB77-674C0F70F440}" dt="2024-11-27T00:10:38.078" v="53"/>
          <ac:spMkLst>
            <pc:docMk/>
            <pc:sldMk cId="853028376" sldId="269"/>
            <ac:spMk id="6" creationId="{E512CACF-39D2-0766-78F6-C56951987576}"/>
          </ac:spMkLst>
        </pc:spChg>
        <pc:spChg chg="mod">
          <ac:chgData name="Keiran Rowell" userId="S::z3374843@ad.unsw.edu.au::7fcbd16c-e09b-41e5-a561-38d1c96da0ae" providerId="AD" clId="Web-{82285699-145A-4DC5-AB77-674C0F70F440}" dt="2024-11-27T00:08:22.450" v="31" actId="20577"/>
          <ac:spMkLst>
            <pc:docMk/>
            <pc:sldMk cId="853028376" sldId="269"/>
            <ac:spMk id="18" creationId="{80CC4EA9-2515-BA5F-E46F-D6A493D5EA74}"/>
          </ac:spMkLst>
        </pc:spChg>
        <pc:spChg chg="mod">
          <ac:chgData name="Keiran Rowell" userId="S::z3374843@ad.unsw.edu.au::7fcbd16c-e09b-41e5-a561-38d1c96da0ae" providerId="AD" clId="Web-{82285699-145A-4DC5-AB77-674C0F70F440}" dt="2024-11-27T00:08:56.622" v="42" actId="1076"/>
          <ac:spMkLst>
            <pc:docMk/>
            <pc:sldMk cId="853028376" sldId="269"/>
            <ac:spMk id="20" creationId="{D92669D6-AF36-2F73-FDA5-69EA2615249C}"/>
          </ac:spMkLst>
        </pc:spChg>
        <pc:spChg chg="mod">
          <ac:chgData name="Keiran Rowell" userId="S::z3374843@ad.unsw.edu.au::7fcbd16c-e09b-41e5-a561-38d1c96da0ae" providerId="AD" clId="Web-{82285699-145A-4DC5-AB77-674C0F70F440}" dt="2024-11-27T00:09:07.326" v="45" actId="1076"/>
          <ac:spMkLst>
            <pc:docMk/>
            <pc:sldMk cId="853028376" sldId="269"/>
            <ac:spMk id="22" creationId="{0450678A-3AF2-411C-F4E2-24568BD59C0A}"/>
          </ac:spMkLst>
        </pc:spChg>
        <pc:picChg chg="add mod">
          <ac:chgData name="Keiran Rowell" userId="S::z3374843@ad.unsw.edu.au::7fcbd16c-e09b-41e5-a561-38d1c96da0ae" providerId="AD" clId="Web-{82285699-145A-4DC5-AB77-674C0F70F440}" dt="2024-11-27T00:08:40.763" v="38" actId="1076"/>
          <ac:picMkLst>
            <pc:docMk/>
            <pc:sldMk cId="853028376" sldId="269"/>
            <ac:picMk id="2" creationId="{D4950036-9CC5-2009-CAA2-5892C348BB26}"/>
          </ac:picMkLst>
        </pc:picChg>
        <pc:picChg chg="add mod">
          <ac:chgData name="Keiran Rowell" userId="S::z3374843@ad.unsw.edu.au::7fcbd16c-e09b-41e5-a561-38d1c96da0ae" providerId="AD" clId="Web-{82285699-145A-4DC5-AB77-674C0F70F440}" dt="2024-11-27T00:10:18.655" v="47" actId="1076"/>
          <ac:picMkLst>
            <pc:docMk/>
            <pc:sldMk cId="853028376" sldId="269"/>
            <ac:picMk id="3" creationId="{69A4FAA9-8502-5708-CB9C-3E42456E081A}"/>
          </ac:picMkLst>
        </pc:picChg>
        <pc:picChg chg="add del mod">
          <ac:chgData name="Keiran Rowell" userId="S::z3374843@ad.unsw.edu.au::7fcbd16c-e09b-41e5-a561-38d1c96da0ae" providerId="AD" clId="Web-{82285699-145A-4DC5-AB77-674C0F70F440}" dt="2024-11-27T00:10:36.203" v="52"/>
          <ac:picMkLst>
            <pc:docMk/>
            <pc:sldMk cId="853028376" sldId="269"/>
            <ac:picMk id="4" creationId="{11DA7A98-FEE0-00D0-4E8D-42110878E2E2}"/>
          </ac:picMkLst>
        </pc:picChg>
        <pc:picChg chg="add mod">
          <ac:chgData name="Keiran Rowell" userId="S::z3374843@ad.unsw.edu.au::7fcbd16c-e09b-41e5-a561-38d1c96da0ae" providerId="AD" clId="Web-{82285699-145A-4DC5-AB77-674C0F70F440}" dt="2024-11-27T00:11:00.844" v="56" actId="14100"/>
          <ac:picMkLst>
            <pc:docMk/>
            <pc:sldMk cId="853028376" sldId="269"/>
            <ac:picMk id="7" creationId="{585CEB10-8911-11FF-A243-96F50B351D43}"/>
          </ac:picMkLst>
        </pc:picChg>
        <pc:picChg chg="mod">
          <ac:chgData name="Keiran Rowell" userId="S::z3374843@ad.unsw.edu.au::7fcbd16c-e09b-41e5-a561-38d1c96da0ae" providerId="AD" clId="Web-{82285699-145A-4DC5-AB77-674C0F70F440}" dt="2024-11-27T00:08:50.263" v="41" actId="14100"/>
          <ac:picMkLst>
            <pc:docMk/>
            <pc:sldMk cId="853028376" sldId="269"/>
            <ac:picMk id="19" creationId="{DF6D10D0-EA18-C5CA-B18D-F74FF0AE5D8E}"/>
          </ac:picMkLst>
        </pc:picChg>
      </pc:sldChg>
    </pc:docChg>
  </pc:docChgLst>
  <pc:docChgLst>
    <pc:chgData name="Keiran Rowell" userId="S::z3374843@ad.unsw.edu.au::7fcbd16c-e09b-41e5-a561-38d1c96da0ae" providerId="AD" clId="Web-{4DAABF83-4940-4AD0-99B2-6937E2F5563F}"/>
    <pc:docChg chg="modSld">
      <pc:chgData name="Keiran Rowell" userId="S::z3374843@ad.unsw.edu.au::7fcbd16c-e09b-41e5-a561-38d1c96da0ae" providerId="AD" clId="Web-{4DAABF83-4940-4AD0-99B2-6937E2F5563F}" dt="2024-11-26T23:07:22.994" v="26"/>
      <pc:docMkLst>
        <pc:docMk/>
      </pc:docMkLst>
      <pc:sldChg chg="delAnim">
        <pc:chgData name="Keiran Rowell" userId="S::z3374843@ad.unsw.edu.au::7fcbd16c-e09b-41e5-a561-38d1c96da0ae" providerId="AD" clId="Web-{4DAABF83-4940-4AD0-99B2-6937E2F5563F}" dt="2024-11-26T23:07:22.994" v="26"/>
        <pc:sldMkLst>
          <pc:docMk/>
          <pc:sldMk cId="1706193268" sldId="256"/>
        </pc:sldMkLst>
      </pc:sldChg>
    </pc:docChg>
  </pc:docChgLst>
  <pc:docChgLst>
    <pc:chgData name="Keiran Rowell" userId="S::z3374843@ad.unsw.edu.au::7fcbd16c-e09b-41e5-a561-38d1c96da0ae" providerId="AD" clId="Web-{6EB7FB52-928F-45D5-8369-10AB140FFB44}"/>
    <pc:docChg chg="modSld">
      <pc:chgData name="Keiran Rowell" userId="S::z3374843@ad.unsw.edu.au::7fcbd16c-e09b-41e5-a561-38d1c96da0ae" providerId="AD" clId="Web-{6EB7FB52-928F-45D5-8369-10AB140FFB44}" dt="2024-06-12T23:55:31.249" v="450" actId="1076"/>
      <pc:docMkLst>
        <pc:docMk/>
      </pc:docMkLst>
      <pc:sldChg chg="addSp delSp modSp">
        <pc:chgData name="Keiran Rowell" userId="S::z3374843@ad.unsw.edu.au::7fcbd16c-e09b-41e5-a561-38d1c96da0ae" providerId="AD" clId="Web-{6EB7FB52-928F-45D5-8369-10AB140FFB44}" dt="2024-06-12T23:55:31.249" v="450" actId="1076"/>
        <pc:sldMkLst>
          <pc:docMk/>
          <pc:sldMk cId="35511063" sldId="267"/>
        </pc:sldMkLst>
        <pc:spChg chg="add mod">
          <ac:chgData name="Keiran Rowell" userId="S::z3374843@ad.unsw.edu.au::7fcbd16c-e09b-41e5-a561-38d1c96da0ae" providerId="AD" clId="Web-{6EB7FB52-928F-45D5-8369-10AB140FFB44}" dt="2024-06-12T23:53:41.356" v="379" actId="20577"/>
          <ac:spMkLst>
            <pc:docMk/>
            <pc:sldMk cId="35511063" sldId="267"/>
            <ac:spMk id="2" creationId="{310ED836-1CCB-95BF-C322-691373FAA57E}"/>
          </ac:spMkLst>
        </pc:spChg>
        <pc:spChg chg="add del mod">
          <ac:chgData name="Keiran Rowell" userId="S::z3374843@ad.unsw.edu.au::7fcbd16c-e09b-41e5-a561-38d1c96da0ae" providerId="AD" clId="Web-{6EB7FB52-928F-45D5-8369-10AB140FFB44}" dt="2024-06-12T23:43:47.216" v="185"/>
          <ac:spMkLst>
            <pc:docMk/>
            <pc:sldMk cId="35511063" sldId="267"/>
            <ac:spMk id="3" creationId="{BCD0ED73-CA24-B13E-A82F-66C470880C36}"/>
          </ac:spMkLst>
        </pc:spChg>
        <pc:spChg chg="add mod">
          <ac:chgData name="Keiran Rowell" userId="S::z3374843@ad.unsw.edu.au::7fcbd16c-e09b-41e5-a561-38d1c96da0ae" providerId="AD" clId="Web-{6EB7FB52-928F-45D5-8369-10AB140FFB44}" dt="2024-06-12T23:55:29.827" v="449" actId="1076"/>
          <ac:spMkLst>
            <pc:docMk/>
            <pc:sldMk cId="35511063" sldId="267"/>
            <ac:spMk id="5" creationId="{9857209B-0527-F737-B8A0-31390A234797}"/>
          </ac:spMkLst>
        </pc:spChg>
        <pc:picChg chg="add del mod ord">
          <ac:chgData name="Keiran Rowell" userId="S::z3374843@ad.unsw.edu.au::7fcbd16c-e09b-41e5-a561-38d1c96da0ae" providerId="AD" clId="Web-{6EB7FB52-928F-45D5-8369-10AB140FFB44}" dt="2024-06-12T23:51:25.509" v="367"/>
          <ac:picMkLst>
            <pc:docMk/>
            <pc:sldMk cId="35511063" sldId="267"/>
            <ac:picMk id="6" creationId="{983E2E4B-2B8F-B24D-E554-ADEE7B2AAA9A}"/>
          </ac:picMkLst>
        </pc:picChg>
        <pc:picChg chg="add mod">
          <ac:chgData name="Keiran Rowell" userId="S::z3374843@ad.unsw.edu.au::7fcbd16c-e09b-41e5-a561-38d1c96da0ae" providerId="AD" clId="Web-{6EB7FB52-928F-45D5-8369-10AB140FFB44}" dt="2024-06-12T23:55:31.249" v="450" actId="1076"/>
          <ac:picMkLst>
            <pc:docMk/>
            <pc:sldMk cId="35511063" sldId="267"/>
            <ac:picMk id="7" creationId="{975720F3-AB74-8BB3-70E9-8E6633FFDE21}"/>
          </ac:picMkLst>
        </pc:picChg>
      </pc:sldChg>
    </pc:docChg>
  </pc:docChgLst>
  <pc:docChgLst>
    <pc:chgData name="Keiran Rowell" userId="S::z3374843@ad.unsw.edu.au::7fcbd16c-e09b-41e5-a561-38d1c96da0ae" providerId="AD" clId="Web-{B4DECB18-BD78-4A16-B8AB-AA8084B25DDD}"/>
    <pc:docChg chg="addSld modSld">
      <pc:chgData name="Keiran Rowell" userId="S::z3374843@ad.unsw.edu.au::7fcbd16c-e09b-41e5-a561-38d1c96da0ae" providerId="AD" clId="Web-{B4DECB18-BD78-4A16-B8AB-AA8084B25DDD}" dt="2024-11-27T02:57:57.059" v="223" actId="14100"/>
      <pc:docMkLst>
        <pc:docMk/>
      </pc:docMkLst>
      <pc:sldChg chg="addSp delSp modSp">
        <pc:chgData name="Keiran Rowell" userId="S::z3374843@ad.unsw.edu.au::7fcbd16c-e09b-41e5-a561-38d1c96da0ae" providerId="AD" clId="Web-{B4DECB18-BD78-4A16-B8AB-AA8084B25DDD}" dt="2024-11-27T02:57:57.059" v="223" actId="14100"/>
        <pc:sldMkLst>
          <pc:docMk/>
          <pc:sldMk cId="4016199899" sldId="274"/>
        </pc:sldMkLst>
        <pc:spChg chg="add del mod">
          <ac:chgData name="Keiran Rowell" userId="S::z3374843@ad.unsw.edu.au::7fcbd16c-e09b-41e5-a561-38d1c96da0ae" providerId="AD" clId="Web-{B4DECB18-BD78-4A16-B8AB-AA8084B25DDD}" dt="2024-11-27T02:56:08.447" v="175"/>
          <ac:spMkLst>
            <pc:docMk/>
            <pc:sldMk cId="4016199899" sldId="274"/>
            <ac:spMk id="3" creationId="{3E622046-703E-4C49-D7BA-F87ACABC404B}"/>
          </ac:spMkLst>
        </pc:spChg>
        <pc:spChg chg="add mod">
          <ac:chgData name="Keiran Rowell" userId="S::z3374843@ad.unsw.edu.au::7fcbd16c-e09b-41e5-a561-38d1c96da0ae" providerId="AD" clId="Web-{B4DECB18-BD78-4A16-B8AB-AA8084B25DDD}" dt="2024-11-27T02:56:11.290" v="176" actId="1076"/>
          <ac:spMkLst>
            <pc:docMk/>
            <pc:sldMk cId="4016199899" sldId="274"/>
            <ac:spMk id="4" creationId="{CFBA95D2-103D-DC6D-CDE4-8FD9E858F676}"/>
          </ac:spMkLst>
        </pc:spChg>
        <pc:spChg chg="add del mod">
          <ac:chgData name="Keiran Rowell" userId="S::z3374843@ad.unsw.edu.au::7fcbd16c-e09b-41e5-a561-38d1c96da0ae" providerId="AD" clId="Web-{B4DECB18-BD78-4A16-B8AB-AA8084B25DDD}" dt="2024-11-27T02:56:38.182" v="180"/>
          <ac:spMkLst>
            <pc:docMk/>
            <pc:sldMk cId="4016199899" sldId="274"/>
            <ac:spMk id="5" creationId="{4129502C-B2A6-65CA-0FE8-E8C64FB94A66}"/>
          </ac:spMkLst>
        </pc:spChg>
        <pc:spChg chg="add mod">
          <ac:chgData name="Keiran Rowell" userId="S::z3374843@ad.unsw.edu.au::7fcbd16c-e09b-41e5-a561-38d1c96da0ae" providerId="AD" clId="Web-{B4DECB18-BD78-4A16-B8AB-AA8084B25DDD}" dt="2024-11-27T02:57:15.417" v="193" actId="1076"/>
          <ac:spMkLst>
            <pc:docMk/>
            <pc:sldMk cId="4016199899" sldId="274"/>
            <ac:spMk id="6" creationId="{F7FEFE2A-9D98-9086-5680-CB2ED0841EF1}"/>
          </ac:spMkLst>
        </pc:spChg>
        <pc:spChg chg="add mod">
          <ac:chgData name="Keiran Rowell" userId="S::z3374843@ad.unsw.edu.au::7fcbd16c-e09b-41e5-a561-38d1c96da0ae" providerId="AD" clId="Web-{B4DECB18-BD78-4A16-B8AB-AA8084B25DDD}" dt="2024-11-27T02:57:38.574" v="219" actId="1076"/>
          <ac:spMkLst>
            <pc:docMk/>
            <pc:sldMk cId="4016199899" sldId="274"/>
            <ac:spMk id="7" creationId="{4C1052EC-582C-A2F0-2256-1CA544CEC59C}"/>
          </ac:spMkLst>
        </pc:spChg>
        <pc:spChg chg="add mod">
          <ac:chgData name="Keiran Rowell" userId="S::z3374843@ad.unsw.edu.au::7fcbd16c-e09b-41e5-a561-38d1c96da0ae" providerId="AD" clId="Web-{B4DECB18-BD78-4A16-B8AB-AA8084B25DDD}" dt="2024-11-27T02:57:57.059" v="223" actId="14100"/>
          <ac:spMkLst>
            <pc:docMk/>
            <pc:sldMk cId="4016199899" sldId="274"/>
            <ac:spMk id="9" creationId="{EC077A4E-997E-0A4E-74F8-31AF3801BDA2}"/>
          </ac:spMkLst>
        </pc:spChg>
        <pc:picChg chg="add mod">
          <ac:chgData name="Keiran Rowell" userId="S::z3374843@ad.unsw.edu.au::7fcbd16c-e09b-41e5-a561-38d1c96da0ae" providerId="AD" clId="Web-{B4DECB18-BD78-4A16-B8AB-AA8084B25DDD}" dt="2024-11-27T02:55:30.086" v="152" actId="1076"/>
          <ac:picMkLst>
            <pc:docMk/>
            <pc:sldMk cId="4016199899" sldId="274"/>
            <ac:picMk id="2" creationId="{0BA41FB9-6AC9-DA75-0F23-0A12AD8B38B2}"/>
          </ac:picMkLst>
        </pc:picChg>
      </pc:sldChg>
      <pc:sldChg chg="modSp add replId">
        <pc:chgData name="Keiran Rowell" userId="S::z3374843@ad.unsw.edu.au::7fcbd16c-e09b-41e5-a561-38d1c96da0ae" providerId="AD" clId="Web-{B4DECB18-BD78-4A16-B8AB-AA8084B25DDD}" dt="2024-11-27T02:54:24.303" v="145" actId="20577"/>
        <pc:sldMkLst>
          <pc:docMk/>
          <pc:sldMk cId="3891962450" sldId="275"/>
        </pc:sldMkLst>
        <pc:spChg chg="mod">
          <ac:chgData name="Keiran Rowell" userId="S::z3374843@ad.unsw.edu.au::7fcbd16c-e09b-41e5-a561-38d1c96da0ae" providerId="AD" clId="Web-{B4DECB18-BD78-4A16-B8AB-AA8084B25DDD}" dt="2024-11-27T02:54:24.303" v="145" actId="20577"/>
          <ac:spMkLst>
            <pc:docMk/>
            <pc:sldMk cId="3891962450" sldId="275"/>
            <ac:spMk id="8" creationId="{2E62E1C3-F529-734C-4C82-78F9C2F782B2}"/>
          </ac:spMkLst>
        </pc:spChg>
      </pc:sldChg>
    </pc:docChg>
  </pc:docChgLst>
  <pc:docChgLst>
    <pc:chgData name="Keiran Rowell" userId="S::z3374843@ad.unsw.edu.au::7fcbd16c-e09b-41e5-a561-38d1c96da0ae" providerId="AD" clId="Web-{34FD4013-50B0-47FC-BABC-7A99E0519796}"/>
    <pc:docChg chg="modSld">
      <pc:chgData name="Keiran Rowell" userId="S::z3374843@ad.unsw.edu.au::7fcbd16c-e09b-41e5-a561-38d1c96da0ae" providerId="AD" clId="Web-{34FD4013-50B0-47FC-BABC-7A99E0519796}" dt="2024-10-29T00:28:31.832" v="0" actId="1076"/>
      <pc:docMkLst>
        <pc:docMk/>
      </pc:docMkLst>
      <pc:sldChg chg="modSp">
        <pc:chgData name="Keiran Rowell" userId="S::z3374843@ad.unsw.edu.au::7fcbd16c-e09b-41e5-a561-38d1c96da0ae" providerId="AD" clId="Web-{34FD4013-50B0-47FC-BABC-7A99E0519796}" dt="2024-10-29T00:28:31.832" v="0" actId="1076"/>
        <pc:sldMkLst>
          <pc:docMk/>
          <pc:sldMk cId="1706193268" sldId="256"/>
        </pc:sldMkLst>
        <pc:picChg chg="mod">
          <ac:chgData name="Keiran Rowell" userId="S::z3374843@ad.unsw.edu.au::7fcbd16c-e09b-41e5-a561-38d1c96da0ae" providerId="AD" clId="Web-{34FD4013-50B0-47FC-BABC-7A99E0519796}" dt="2024-10-29T00:28:31.832" v="0" actId="1076"/>
          <ac:picMkLst>
            <pc:docMk/>
            <pc:sldMk cId="1706193268" sldId="256"/>
            <ac:picMk id="10" creationId="{3B22292E-C645-44E3-0153-1FEA1B74F42A}"/>
          </ac:picMkLst>
        </pc:picChg>
      </pc:sldChg>
    </pc:docChg>
  </pc:docChgLst>
  <pc:docChgLst>
    <pc:chgData name="Keiran Rowell" userId="S::z3374843@ad.unsw.edu.au::7fcbd16c-e09b-41e5-a561-38d1c96da0ae" providerId="AD" clId="Web-{062AE775-E8A4-4135-B446-1A3565DA91CB}"/>
    <pc:docChg chg="modSld">
      <pc:chgData name="Keiran Rowell" userId="S::z3374843@ad.unsw.edu.au::7fcbd16c-e09b-41e5-a561-38d1c96da0ae" providerId="AD" clId="Web-{062AE775-E8A4-4135-B446-1A3565DA91CB}" dt="2024-11-28T03:22:16.858" v="7"/>
      <pc:docMkLst>
        <pc:docMk/>
      </pc:docMkLst>
      <pc:sldChg chg="addSp delSp modSp addAnim delAnim">
        <pc:chgData name="Keiran Rowell" userId="S::z3374843@ad.unsw.edu.au::7fcbd16c-e09b-41e5-a561-38d1c96da0ae" providerId="AD" clId="Web-{062AE775-E8A4-4135-B446-1A3565DA91CB}" dt="2024-11-28T03:22:16.858" v="7"/>
        <pc:sldMkLst>
          <pc:docMk/>
          <pc:sldMk cId="1706193268" sldId="256"/>
        </pc:sldMkLst>
        <pc:picChg chg="del mod">
          <ac:chgData name="Keiran Rowell" userId="S::z3374843@ad.unsw.edu.au::7fcbd16c-e09b-41e5-a561-38d1c96da0ae" providerId="AD" clId="Web-{062AE775-E8A4-4135-B446-1A3565DA91CB}" dt="2024-11-28T03:22:01.757" v="4"/>
          <ac:picMkLst>
            <pc:docMk/>
            <pc:sldMk cId="1706193268" sldId="256"/>
            <ac:picMk id="2" creationId="{C94EDA43-B532-9974-5AF5-0D8396159AD9}"/>
          </ac:picMkLst>
        </pc:picChg>
        <pc:picChg chg="add del mod">
          <ac:chgData name="Keiran Rowell" userId="S::z3374843@ad.unsw.edu.au::7fcbd16c-e09b-41e5-a561-38d1c96da0ae" providerId="AD" clId="Web-{062AE775-E8A4-4135-B446-1A3565DA91CB}" dt="2024-11-28T03:22:16.858" v="7"/>
          <ac:picMkLst>
            <pc:docMk/>
            <pc:sldMk cId="1706193268" sldId="256"/>
            <ac:picMk id="3" creationId="{4CD10EF1-77DB-F384-0E39-3BBB7F3B40F5}"/>
          </ac:picMkLst>
        </pc:picChg>
      </pc:sldChg>
    </pc:docChg>
  </pc:docChgLst>
  <pc:docChgLst>
    <pc:chgData name="Keiran Rowell" userId="S::z3374843@ad.unsw.edu.au::7fcbd16c-e09b-41e5-a561-38d1c96da0ae" providerId="AD" clId="Web-{A5504483-32BE-4C49-9713-7D882482A43C}"/>
    <pc:docChg chg="modSld">
      <pc:chgData name="Keiran Rowell" userId="S::z3374843@ad.unsw.edu.au::7fcbd16c-e09b-41e5-a561-38d1c96da0ae" providerId="AD" clId="Web-{A5504483-32BE-4C49-9713-7D882482A43C}" dt="2024-06-11T14:10:05.708" v="66" actId="20577"/>
      <pc:docMkLst>
        <pc:docMk/>
      </pc:docMkLst>
      <pc:sldChg chg="modSp">
        <pc:chgData name="Keiran Rowell" userId="S::z3374843@ad.unsw.edu.au::7fcbd16c-e09b-41e5-a561-38d1c96da0ae" providerId="AD" clId="Web-{A5504483-32BE-4C49-9713-7D882482A43C}" dt="2024-06-11T14:05:04.733" v="19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A5504483-32BE-4C49-9713-7D882482A43C}" dt="2024-06-11T14:03:10.074" v="2" actId="14100"/>
          <ac:spMkLst>
            <pc:docMk/>
            <pc:sldMk cId="2333958620" sldId="257"/>
            <ac:spMk id="4" creationId="{C97F96D9-540B-0D4D-A7FC-D96691A4FE79}"/>
          </ac:spMkLst>
        </pc:spChg>
        <pc:spChg chg="mod">
          <ac:chgData name="Keiran Rowell" userId="S::z3374843@ad.unsw.edu.au::7fcbd16c-e09b-41e5-a561-38d1c96da0ae" providerId="AD" clId="Web-{A5504483-32BE-4C49-9713-7D882482A43C}" dt="2024-06-11T14:05:04.733" v="19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modSp">
        <pc:chgData name="Keiran Rowell" userId="S::z3374843@ad.unsw.edu.au::7fcbd16c-e09b-41e5-a561-38d1c96da0ae" providerId="AD" clId="Web-{A5504483-32BE-4C49-9713-7D882482A43C}" dt="2024-06-11T14:04:42.123" v="18" actId="1076"/>
        <pc:sldMkLst>
          <pc:docMk/>
          <pc:sldMk cId="1920162537" sldId="258"/>
        </pc:sldMkLst>
        <pc:spChg chg="mod">
          <ac:chgData name="Keiran Rowell" userId="S::z3374843@ad.unsw.edu.au::7fcbd16c-e09b-41e5-a561-38d1c96da0ae" providerId="AD" clId="Web-{A5504483-32BE-4C49-9713-7D882482A43C}" dt="2024-06-11T14:04:11.450" v="11" actId="14100"/>
          <ac:spMkLst>
            <pc:docMk/>
            <pc:sldMk cId="1920162537" sldId="258"/>
            <ac:spMk id="9" creationId="{9E1622AB-D7F8-1308-0855-71E1B80FF28A}"/>
          </ac:spMkLst>
        </pc:spChg>
        <pc:spChg chg="mod">
          <ac:chgData name="Keiran Rowell" userId="S::z3374843@ad.unsw.edu.au::7fcbd16c-e09b-41e5-a561-38d1c96da0ae" providerId="AD" clId="Web-{A5504483-32BE-4C49-9713-7D882482A43C}" dt="2024-06-11T14:04:42.123" v="18" actId="1076"/>
          <ac:spMkLst>
            <pc:docMk/>
            <pc:sldMk cId="1920162537" sldId="258"/>
            <ac:spMk id="12" creationId="{A3DFA051-A51D-3FBD-8FF2-5D603AEDDA4B}"/>
          </ac:spMkLst>
        </pc:spChg>
        <pc:spChg chg="mod">
          <ac:chgData name="Keiran Rowell" userId="S::z3374843@ad.unsw.edu.au::7fcbd16c-e09b-41e5-a561-38d1c96da0ae" providerId="AD" clId="Web-{A5504483-32BE-4C49-9713-7D882482A43C}" dt="2024-06-11T14:04:31.201" v="15" actId="1076"/>
          <ac:spMkLst>
            <pc:docMk/>
            <pc:sldMk cId="1920162537" sldId="258"/>
            <ac:spMk id="13" creationId="{29CB36CC-5C41-548F-8F9C-D62C032163D4}"/>
          </ac:spMkLst>
        </pc:spChg>
        <pc:spChg chg="mod">
          <ac:chgData name="Keiran Rowell" userId="S::z3374843@ad.unsw.edu.au::7fcbd16c-e09b-41e5-a561-38d1c96da0ae" providerId="AD" clId="Web-{A5504483-32BE-4C49-9713-7D882482A43C}" dt="2024-06-11T14:04:13.747" v="12" actId="14100"/>
          <ac:spMkLst>
            <pc:docMk/>
            <pc:sldMk cId="1920162537" sldId="258"/>
            <ac:spMk id="15" creationId="{3EC43748-AD57-E549-6937-076D47509094}"/>
          </ac:spMkLst>
        </pc:spChg>
        <pc:picChg chg="mod">
          <ac:chgData name="Keiran Rowell" userId="S::z3374843@ad.unsw.edu.au::7fcbd16c-e09b-41e5-a561-38d1c96da0ae" providerId="AD" clId="Web-{A5504483-32BE-4C49-9713-7D882482A43C}" dt="2024-06-11T14:04:34.842" v="16" actId="1076"/>
          <ac:picMkLst>
            <pc:docMk/>
            <pc:sldMk cId="1920162537" sldId="258"/>
            <ac:picMk id="6" creationId="{58477F0E-7B8D-69BE-8B70-05BE9235E57D}"/>
          </ac:picMkLst>
        </pc:picChg>
        <pc:picChg chg="mod">
          <ac:chgData name="Keiran Rowell" userId="S::z3374843@ad.unsw.edu.au::7fcbd16c-e09b-41e5-a561-38d1c96da0ae" providerId="AD" clId="Web-{A5504483-32BE-4C49-9713-7D882482A43C}" dt="2024-06-11T14:04:37.529" v="17" actId="1076"/>
          <ac:picMkLst>
            <pc:docMk/>
            <pc:sldMk cId="1920162537" sldId="258"/>
            <ac:picMk id="10" creationId="{55ADD871-DEFE-4E83-CB4F-E7BDAB3C0B2F}"/>
          </ac:picMkLst>
        </pc:picChg>
      </pc:sldChg>
      <pc:sldChg chg="modSp">
        <pc:chgData name="Keiran Rowell" userId="S::z3374843@ad.unsw.edu.au::7fcbd16c-e09b-41e5-a561-38d1c96da0ae" providerId="AD" clId="Web-{A5504483-32BE-4C49-9713-7D882482A43C}" dt="2024-06-11T14:10:05.708" v="66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A5504483-32BE-4C49-9713-7D882482A43C}" dt="2024-06-11T14:10:05.708" v="66" actId="20577"/>
          <ac:spMkLst>
            <pc:docMk/>
            <pc:sldMk cId="817751068" sldId="260"/>
            <ac:spMk id="6" creationId="{21A7BC11-A041-0582-B7CA-7897F62DB707}"/>
          </ac:spMkLst>
        </pc:spChg>
      </pc:sldChg>
      <pc:sldChg chg="addSp modSp">
        <pc:chgData name="Keiran Rowell" userId="S::z3374843@ad.unsw.edu.au::7fcbd16c-e09b-41e5-a561-38d1c96da0ae" providerId="AD" clId="Web-{A5504483-32BE-4C49-9713-7D882482A43C}" dt="2024-06-11T14:09:47.942" v="63" actId="1076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A5504483-32BE-4C49-9713-7D882482A43C}" dt="2024-06-11T14:05:55.890" v="47" actId="20577"/>
          <ac:spMkLst>
            <pc:docMk/>
            <pc:sldMk cId="1853335624" sldId="262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A5504483-32BE-4C49-9713-7D882482A43C}" dt="2024-06-11T14:08:05.362" v="55" actId="20577"/>
          <ac:spMkLst>
            <pc:docMk/>
            <pc:sldMk cId="1853335624" sldId="262"/>
            <ac:spMk id="5" creationId="{55CF688F-29DB-02D9-6CCA-918FF83B7FC5}"/>
          </ac:spMkLst>
        </pc:spChg>
        <pc:picChg chg="add mod">
          <ac:chgData name="Keiran Rowell" userId="S::z3374843@ad.unsw.edu.au::7fcbd16c-e09b-41e5-a561-38d1c96da0ae" providerId="AD" clId="Web-{A5504483-32BE-4C49-9713-7D882482A43C}" dt="2024-06-11T14:09:47.942" v="63" actId="1076"/>
          <ac:picMkLst>
            <pc:docMk/>
            <pc:sldMk cId="1853335624" sldId="262"/>
            <ac:picMk id="3" creationId="{AFD37DA2-9F8C-7876-126F-5C56936D1703}"/>
          </ac:picMkLst>
        </pc:picChg>
      </pc:sldChg>
    </pc:docChg>
  </pc:docChgLst>
  <pc:docChgLst>
    <pc:chgData name="Keiran Rowell" userId="S::z3374843@ad.unsw.edu.au::7fcbd16c-e09b-41e5-a561-38d1c96da0ae" providerId="AD" clId="Web-{0BAEED3B-77E6-44C2-9CDA-6D6D2A3F377F}"/>
    <pc:docChg chg="modSld">
      <pc:chgData name="Keiran Rowell" userId="S::z3374843@ad.unsw.edu.au::7fcbd16c-e09b-41e5-a561-38d1c96da0ae" providerId="AD" clId="Web-{0BAEED3B-77E6-44C2-9CDA-6D6D2A3F377F}" dt="2024-11-26T23:46:56.907" v="4"/>
      <pc:docMkLst>
        <pc:docMk/>
      </pc:docMkLst>
      <pc:sldChg chg="modSp modTransition addAnim delAnim modAnim">
        <pc:chgData name="Keiran Rowell" userId="S::z3374843@ad.unsw.edu.au::7fcbd16c-e09b-41e5-a561-38d1c96da0ae" providerId="AD" clId="Web-{0BAEED3B-77E6-44C2-9CDA-6D6D2A3F377F}" dt="2024-11-26T23:46:56.907" v="4"/>
        <pc:sldMkLst>
          <pc:docMk/>
          <pc:sldMk cId="1706193268" sldId="256"/>
        </pc:sldMkLst>
        <pc:picChg chg="mod">
          <ac:chgData name="Keiran Rowell" userId="S::z3374843@ad.unsw.edu.au::7fcbd16c-e09b-41e5-a561-38d1c96da0ae" providerId="AD" clId="Web-{0BAEED3B-77E6-44C2-9CDA-6D6D2A3F377F}" dt="2024-11-26T23:46:54.798" v="3" actId="1076"/>
          <ac:picMkLst>
            <pc:docMk/>
            <pc:sldMk cId="1706193268" sldId="256"/>
            <ac:picMk id="12" creationId="{2EBF2091-8B6B-6F33-153B-92F4F4DE238D}"/>
          </ac:picMkLst>
        </pc:picChg>
      </pc:sldChg>
    </pc:docChg>
  </pc:docChgLst>
  <pc:docChgLst>
    <pc:chgData name="Keiran Rowell" userId="S::z3374843@ad.unsw.edu.au::7fcbd16c-e09b-41e5-a561-38d1c96da0ae" providerId="AD" clId="Web-{470F1787-0D4A-4F57-931D-6F98CD363B6A}"/>
    <pc:docChg chg="addSld delSld modSld sldOrd">
      <pc:chgData name="Keiran Rowell" userId="S::z3374843@ad.unsw.edu.au::7fcbd16c-e09b-41e5-a561-38d1c96da0ae" providerId="AD" clId="Web-{470F1787-0D4A-4F57-931D-6F98CD363B6A}" dt="2024-06-11T13:35:33.005" v="1314" actId="1076"/>
      <pc:docMkLst>
        <pc:docMk/>
      </pc:docMkLst>
      <pc:sldChg chg="addSp modSp">
        <pc:chgData name="Keiran Rowell" userId="S::z3374843@ad.unsw.edu.au::7fcbd16c-e09b-41e5-a561-38d1c96da0ae" providerId="AD" clId="Web-{470F1787-0D4A-4F57-931D-6F98CD363B6A}" dt="2024-06-11T12:19:31.739" v="55" actId="1076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470F1787-0D4A-4F57-931D-6F98CD363B6A}" dt="2024-06-11T12:18:45.879" v="27" actId="1076"/>
          <ac:spMkLst>
            <pc:docMk/>
            <pc:sldMk cId="1706193268" sldId="256"/>
            <ac:spMk id="4" creationId="{470E2A55-C2D6-3843-8298-3A3F0F11B014}"/>
          </ac:spMkLst>
        </pc:spChg>
        <pc:spChg chg="mod">
          <ac:chgData name="Keiran Rowell" userId="S::z3374843@ad.unsw.edu.au::7fcbd16c-e09b-41e5-a561-38d1c96da0ae" providerId="AD" clId="Web-{470F1787-0D4A-4F57-931D-6F98CD363B6A}" dt="2024-06-11T12:19:25.380" v="52" actId="1076"/>
          <ac:spMkLst>
            <pc:docMk/>
            <pc:sldMk cId="1706193268" sldId="256"/>
            <ac:spMk id="5" creationId="{C8C81C5D-72FA-5B4A-8C51-5167364586A0}"/>
          </ac:spMkLst>
        </pc:spChg>
        <pc:picChg chg="add mod">
          <ac:chgData name="Keiran Rowell" userId="S::z3374843@ad.unsw.edu.au::7fcbd16c-e09b-41e5-a561-38d1c96da0ae" providerId="AD" clId="Web-{470F1787-0D4A-4F57-931D-6F98CD363B6A}" dt="2024-06-11T12:19:31.739" v="55" actId="1076"/>
          <ac:picMkLst>
            <pc:docMk/>
            <pc:sldMk cId="1706193268" sldId="256"/>
            <ac:picMk id="2" creationId="{51D52DED-1888-0C26-4A8F-75731AB1DA29}"/>
          </ac:picMkLst>
        </pc:picChg>
      </pc:sldChg>
      <pc:sldChg chg="addSp delSp modSp">
        <pc:chgData name="Keiran Rowell" userId="S::z3374843@ad.unsw.edu.au::7fcbd16c-e09b-41e5-a561-38d1c96da0ae" providerId="AD" clId="Web-{470F1787-0D4A-4F57-931D-6F98CD363B6A}" dt="2024-06-11T13:28:28.131" v="1233" actId="20577"/>
        <pc:sldMkLst>
          <pc:docMk/>
          <pc:sldMk cId="2333958620" sldId="257"/>
        </pc:sldMkLst>
        <pc:spChg chg="add del mod">
          <ac:chgData name="Keiran Rowell" userId="S::z3374843@ad.unsw.edu.au::7fcbd16c-e09b-41e5-a561-38d1c96da0ae" providerId="AD" clId="Web-{470F1787-0D4A-4F57-931D-6F98CD363B6A}" dt="2024-06-11T13:03:54.620" v="568"/>
          <ac:spMkLst>
            <pc:docMk/>
            <pc:sldMk cId="2333958620" sldId="257"/>
            <ac:spMk id="2" creationId="{CF3FFEAE-0113-9D4E-B4B4-BDF060C88D9B}"/>
          </ac:spMkLst>
        </pc:spChg>
        <pc:spChg chg="add del mod">
          <ac:chgData name="Keiran Rowell" userId="S::z3374843@ad.unsw.edu.au::7fcbd16c-e09b-41e5-a561-38d1c96da0ae" providerId="AD" clId="Web-{470F1787-0D4A-4F57-931D-6F98CD363B6A}" dt="2024-06-11T13:09:31.583" v="717"/>
          <ac:spMkLst>
            <pc:docMk/>
            <pc:sldMk cId="2333958620" sldId="257"/>
            <ac:spMk id="3" creationId="{FF31E2F3-1AC1-3D59-D1CE-5C6C414A925E}"/>
          </ac:spMkLst>
        </pc:spChg>
        <pc:spChg chg="mod">
          <ac:chgData name="Keiran Rowell" userId="S::z3374843@ad.unsw.edu.au::7fcbd16c-e09b-41e5-a561-38d1c96da0ae" providerId="AD" clId="Web-{470F1787-0D4A-4F57-931D-6F98CD363B6A}" dt="2024-06-11T13:04:57.247" v="587" actId="20577"/>
          <ac:spMkLst>
            <pc:docMk/>
            <pc:sldMk cId="2333958620" sldId="257"/>
            <ac:spMk id="4" creationId="{C97F96D9-540B-0D4D-A7FC-D96691A4FE79}"/>
          </ac:spMkLst>
        </pc:spChg>
        <pc:spChg chg="add del mod">
          <ac:chgData name="Keiran Rowell" userId="S::z3374843@ad.unsw.edu.au::7fcbd16c-e09b-41e5-a561-38d1c96da0ae" providerId="AD" clId="Web-{470F1787-0D4A-4F57-931D-6F98CD363B6A}" dt="2024-06-11T13:04:14.183" v="574"/>
          <ac:spMkLst>
            <pc:docMk/>
            <pc:sldMk cId="2333958620" sldId="257"/>
            <ac:spMk id="7" creationId="{268EE4C4-3FEE-432D-978B-0367DF68A7CE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3:28:28.131" v="1233" actId="20577"/>
          <ac:spMkLst>
            <pc:docMk/>
            <pc:sldMk cId="2333958620" sldId="257"/>
            <ac:spMk id="8" creationId="{F20F1BB6-9452-6B87-C38B-A1B45DEBC700}"/>
          </ac:spMkLst>
        </pc:spChg>
        <pc:picChg chg="add del mod">
          <ac:chgData name="Keiran Rowell" userId="S::z3374843@ad.unsw.edu.au::7fcbd16c-e09b-41e5-a561-38d1c96da0ae" providerId="AD" clId="Web-{470F1787-0D4A-4F57-931D-6F98CD363B6A}" dt="2024-06-11T12:28:45.448" v="137"/>
          <ac:picMkLst>
            <pc:docMk/>
            <pc:sldMk cId="2333958620" sldId="257"/>
            <ac:picMk id="5" creationId="{BDDFF199-8366-2726-31E6-49FAA6B87F9E}"/>
          </ac:picMkLst>
        </pc:picChg>
      </pc:sldChg>
      <pc:sldChg chg="addSp delSp modSp">
        <pc:chgData name="Keiran Rowell" userId="S::z3374843@ad.unsw.edu.au::7fcbd16c-e09b-41e5-a561-38d1c96da0ae" providerId="AD" clId="Web-{470F1787-0D4A-4F57-931D-6F98CD363B6A}" dt="2024-06-11T12:49:06.173" v="430"/>
        <pc:sldMkLst>
          <pc:docMk/>
          <pc:sldMk cId="1920162537" sldId="258"/>
        </pc:sldMkLst>
        <pc:spChg chg="del">
          <ac:chgData name="Keiran Rowell" userId="S::z3374843@ad.unsw.edu.au::7fcbd16c-e09b-41e5-a561-38d1c96da0ae" providerId="AD" clId="Web-{470F1787-0D4A-4F57-931D-6F98CD363B6A}" dt="2024-06-11T12:26:58.257" v="128"/>
          <ac:spMkLst>
            <pc:docMk/>
            <pc:sldMk cId="1920162537" sldId="258"/>
            <ac:spMk id="2" creationId="{08A2126E-E7ED-C04C-8562-A4F3588AC34D}"/>
          </ac:spMkLst>
        </pc:spChg>
        <pc:spChg chg="del">
          <ac:chgData name="Keiran Rowell" userId="S::z3374843@ad.unsw.edu.au::7fcbd16c-e09b-41e5-a561-38d1c96da0ae" providerId="AD" clId="Web-{470F1787-0D4A-4F57-931D-6F98CD363B6A}" dt="2024-06-11T12:27:02.367" v="129"/>
          <ac:spMkLst>
            <pc:docMk/>
            <pc:sldMk cId="1920162537" sldId="258"/>
            <ac:spMk id="3" creationId="{A426038E-2F75-B840-B993-F493C61B6A9F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37:54.217" v="299" actId="20577"/>
          <ac:spMkLst>
            <pc:docMk/>
            <pc:sldMk cId="1920162537" sldId="258"/>
            <ac:spMk id="5" creationId="{314E01D9-6DAA-53B4-DC8C-943FF5C40AF8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47:16.639" v="398" actId="20577"/>
          <ac:spMkLst>
            <pc:docMk/>
            <pc:sldMk cId="1920162537" sldId="258"/>
            <ac:spMk id="9" creationId="{9E1622AB-D7F8-1308-0855-71E1B80FF28A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45:56.184" v="391" actId="20577"/>
          <ac:spMkLst>
            <pc:docMk/>
            <pc:sldMk cId="1920162537" sldId="258"/>
            <ac:spMk id="12" creationId="{A3DFA051-A51D-3FBD-8FF2-5D603AEDDA4B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45:28.058" v="387" actId="20577"/>
          <ac:spMkLst>
            <pc:docMk/>
            <pc:sldMk cId="1920162537" sldId="258"/>
            <ac:spMk id="13" creationId="{29CB36CC-5C41-548F-8F9C-D62C032163D4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45:25.855" v="386" actId="20577"/>
          <ac:spMkLst>
            <pc:docMk/>
            <pc:sldMk cId="1920162537" sldId="258"/>
            <ac:spMk id="15" creationId="{3EC43748-AD57-E549-6937-076D47509094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2:48:47.610" v="424" actId="1076"/>
          <ac:spMkLst>
            <pc:docMk/>
            <pc:sldMk cId="1920162537" sldId="258"/>
            <ac:spMk id="18" creationId="{A4AF4005-6543-BD9D-6A35-8BD3E568FEEF}"/>
          </ac:spMkLst>
        </pc:spChg>
        <pc:spChg chg="add del mod">
          <ac:chgData name="Keiran Rowell" userId="S::z3374843@ad.unsw.edu.au::7fcbd16c-e09b-41e5-a561-38d1c96da0ae" providerId="AD" clId="Web-{470F1787-0D4A-4F57-931D-6F98CD363B6A}" dt="2024-06-11T12:49:06.173" v="430"/>
          <ac:spMkLst>
            <pc:docMk/>
            <pc:sldMk cId="1920162537" sldId="258"/>
            <ac:spMk id="19" creationId="{5D2A9ABB-F42A-989E-0DCB-6A75D0C35507}"/>
          </ac:spMkLst>
        </pc:spChg>
        <pc:picChg chg="add mod">
          <ac:chgData name="Keiran Rowell" userId="S::z3374843@ad.unsw.edu.au::7fcbd16c-e09b-41e5-a561-38d1c96da0ae" providerId="AD" clId="Web-{470F1787-0D4A-4F57-931D-6F98CD363B6A}" dt="2024-06-11T12:32:28.676" v="188" actId="1076"/>
          <ac:picMkLst>
            <pc:docMk/>
            <pc:sldMk cId="1920162537" sldId="258"/>
            <ac:picMk id="6" creationId="{58477F0E-7B8D-69BE-8B70-05BE9235E57D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38:04.842" v="302" actId="1076"/>
          <ac:picMkLst>
            <pc:docMk/>
            <pc:sldMk cId="1920162537" sldId="258"/>
            <ac:picMk id="7" creationId="{00462D3D-58F4-21CA-757E-214B632B4386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32:32.130" v="189" actId="1076"/>
          <ac:picMkLst>
            <pc:docMk/>
            <pc:sldMk cId="1920162537" sldId="258"/>
            <ac:picMk id="10" creationId="{55ADD871-DEFE-4E83-CB4F-E7BDAB3C0B2F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32:23.114" v="186" actId="1076"/>
          <ac:picMkLst>
            <pc:docMk/>
            <pc:sldMk cId="1920162537" sldId="258"/>
            <ac:picMk id="11" creationId="{A1B9C430-9632-F7FE-539C-E0D05CDD0816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40:51.206" v="341" actId="1076"/>
          <ac:picMkLst>
            <pc:docMk/>
            <pc:sldMk cId="1920162537" sldId="258"/>
            <ac:picMk id="14" creationId="{FCDEDB51-A29E-586E-983C-3A6D8769A7BE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44:19.587" v="357" actId="1076"/>
          <ac:picMkLst>
            <pc:docMk/>
            <pc:sldMk cId="1920162537" sldId="258"/>
            <ac:picMk id="16" creationId="{6A146747-5100-4863-5D41-617E7260E7DB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2:44:22.118" v="358" actId="1076"/>
          <ac:picMkLst>
            <pc:docMk/>
            <pc:sldMk cId="1920162537" sldId="258"/>
            <ac:picMk id="17" creationId="{75F5AF48-FD3F-B84D-5D6E-4873D22BABAB}"/>
          </ac:picMkLst>
        </pc:picChg>
      </pc:sldChg>
      <pc:sldChg chg="addSp delSp modSp ord">
        <pc:chgData name="Keiran Rowell" userId="S::z3374843@ad.unsw.edu.au::7fcbd16c-e09b-41e5-a561-38d1c96da0ae" providerId="AD" clId="Web-{470F1787-0D4A-4F57-931D-6F98CD363B6A}" dt="2024-06-11T13:24:20.280" v="1145" actId="20577"/>
        <pc:sldMkLst>
          <pc:docMk/>
          <pc:sldMk cId="817751068" sldId="260"/>
        </pc:sldMkLst>
        <pc:spChg chg="del">
          <ac:chgData name="Keiran Rowell" userId="S::z3374843@ad.unsw.edu.au::7fcbd16c-e09b-41e5-a561-38d1c96da0ae" providerId="AD" clId="Web-{470F1787-0D4A-4F57-931D-6F98CD363B6A}" dt="2024-06-11T12:49:43.581" v="447"/>
          <ac:spMkLst>
            <pc:docMk/>
            <pc:sldMk cId="817751068" sldId="260"/>
            <ac:spMk id="2" creationId="{BEE35BE6-3797-E34C-B329-B99F319758AF}"/>
          </ac:spMkLst>
        </pc:spChg>
        <pc:spChg chg="mod">
          <ac:chgData name="Keiran Rowell" userId="S::z3374843@ad.unsw.edu.au::7fcbd16c-e09b-41e5-a561-38d1c96da0ae" providerId="AD" clId="Web-{470F1787-0D4A-4F57-931D-6F98CD363B6A}" dt="2024-06-11T13:24:20.280" v="1145" actId="20577"/>
          <ac:spMkLst>
            <pc:docMk/>
            <pc:sldMk cId="817751068" sldId="260"/>
            <ac:spMk id="3" creationId="{2D516F4F-F0C1-994F-83C8-B6DC8CFDAD36}"/>
          </ac:spMkLst>
        </pc:spChg>
        <pc:spChg chg="add del mod">
          <ac:chgData name="Keiran Rowell" userId="S::z3374843@ad.unsw.edu.au::7fcbd16c-e09b-41e5-a561-38d1c96da0ae" providerId="AD" clId="Web-{470F1787-0D4A-4F57-931D-6F98CD363B6A}" dt="2024-06-11T12:49:17.971" v="435"/>
          <ac:spMkLst>
            <pc:docMk/>
            <pc:sldMk cId="817751068" sldId="260"/>
            <ac:spMk id="4" creationId="{EA13DF26-6F25-D6BA-7D61-A481889D399D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3:02:56.853" v="539" actId="20577"/>
          <ac:spMkLst>
            <pc:docMk/>
            <pc:sldMk cId="817751068" sldId="260"/>
            <ac:spMk id="6" creationId="{21A7BC11-A041-0582-B7CA-7897F62DB707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3:00:56.787" v="514"/>
          <ac:spMkLst>
            <pc:docMk/>
            <pc:sldMk cId="817751068" sldId="260"/>
            <ac:spMk id="12" creationId="{FDCB9A7E-374D-04B1-342A-EF23E86B0D82}"/>
          </ac:spMkLst>
        </pc:spChg>
        <pc:picChg chg="add del mod ord">
          <ac:chgData name="Keiran Rowell" userId="S::z3374843@ad.unsw.edu.au::7fcbd16c-e09b-41e5-a561-38d1c96da0ae" providerId="AD" clId="Web-{470F1787-0D4A-4F57-931D-6F98CD363B6A}" dt="2024-06-11T12:58:27.439" v="501"/>
          <ac:picMkLst>
            <pc:docMk/>
            <pc:sldMk cId="817751068" sldId="260"/>
            <ac:picMk id="7" creationId="{C72F3618-C85C-5739-3765-838A4798D20B}"/>
          </ac:picMkLst>
        </pc:picChg>
        <pc:picChg chg="add del mod ord">
          <ac:chgData name="Keiran Rowell" userId="S::z3374843@ad.unsw.edu.au::7fcbd16c-e09b-41e5-a561-38d1c96da0ae" providerId="AD" clId="Web-{470F1787-0D4A-4F57-931D-6F98CD363B6A}" dt="2024-06-11T12:57:19.547" v="492"/>
          <ac:picMkLst>
            <pc:docMk/>
            <pc:sldMk cId="817751068" sldId="260"/>
            <ac:picMk id="8" creationId="{6D5547DA-C418-B366-CA9C-9F3F7FC7402E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3:01:20.741" v="519" actId="14100"/>
          <ac:picMkLst>
            <pc:docMk/>
            <pc:sldMk cId="817751068" sldId="260"/>
            <ac:picMk id="9" creationId="{ACB2E0B1-2824-4039-B371-09D065DE4D82}"/>
          </ac:picMkLst>
        </pc:picChg>
        <pc:picChg chg="add del mod">
          <ac:chgData name="Keiran Rowell" userId="S::z3374843@ad.unsw.edu.au::7fcbd16c-e09b-41e5-a561-38d1c96da0ae" providerId="AD" clId="Web-{470F1787-0D4A-4F57-931D-6F98CD363B6A}" dt="2024-06-11T13:00:00.270" v="504"/>
          <ac:picMkLst>
            <pc:docMk/>
            <pc:sldMk cId="817751068" sldId="260"/>
            <ac:picMk id="10" creationId="{AB8B0B35-C8EE-D6F3-34E7-EC26DD83ABEF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3:00:18.474" v="507" actId="1076"/>
          <ac:picMkLst>
            <pc:docMk/>
            <pc:sldMk cId="817751068" sldId="260"/>
            <ac:picMk id="11" creationId="{D216A394-869B-2A99-37CA-5BEAE4E99FA1}"/>
          </ac:picMkLst>
        </pc:picChg>
        <pc:cxnChg chg="add mod">
          <ac:chgData name="Keiran Rowell" userId="S::z3374843@ad.unsw.edu.au::7fcbd16c-e09b-41e5-a561-38d1c96da0ae" providerId="AD" clId="Web-{470F1787-0D4A-4F57-931D-6F98CD363B6A}" dt="2024-06-11T13:01:46.820" v="522" actId="14100"/>
          <ac:cxnSpMkLst>
            <pc:docMk/>
            <pc:sldMk cId="817751068" sldId="260"/>
            <ac:cxnSpMk id="13" creationId="{ADADE9E5-69C4-2E27-395D-F6CEE5D0D9D8}"/>
          </ac:cxnSpMkLst>
        </pc:cxnChg>
        <pc:cxnChg chg="add del mod">
          <ac:chgData name="Keiran Rowell" userId="S::z3374843@ad.unsw.edu.au::7fcbd16c-e09b-41e5-a561-38d1c96da0ae" providerId="AD" clId="Web-{470F1787-0D4A-4F57-931D-6F98CD363B6A}" dt="2024-06-11T13:21:20.494" v="1057"/>
          <ac:cxnSpMkLst>
            <pc:docMk/>
            <pc:sldMk cId="817751068" sldId="260"/>
            <ac:cxnSpMk id="14" creationId="{368344A8-0120-6006-8B39-3A2FCE526DDE}"/>
          </ac:cxnSpMkLst>
        </pc:cxnChg>
      </pc:sldChg>
      <pc:sldChg chg="addSp delSp modSp ord">
        <pc:chgData name="Keiran Rowell" userId="S::z3374843@ad.unsw.edu.au::7fcbd16c-e09b-41e5-a561-38d1c96da0ae" providerId="AD" clId="Web-{470F1787-0D4A-4F57-931D-6F98CD363B6A}" dt="2024-06-11T13:35:33.005" v="1314" actId="1076"/>
        <pc:sldMkLst>
          <pc:docMk/>
          <pc:sldMk cId="1853335624" sldId="262"/>
        </pc:sldMkLst>
        <pc:spChg chg="del">
          <ac:chgData name="Keiran Rowell" userId="S::z3374843@ad.unsw.edu.au::7fcbd16c-e09b-41e5-a561-38d1c96da0ae" providerId="AD" clId="Web-{470F1787-0D4A-4F57-931D-6F98CD363B6A}" dt="2024-06-11T13:28:47.506" v="1236"/>
          <ac:spMkLst>
            <pc:docMk/>
            <pc:sldMk cId="1853335624" sldId="262"/>
            <ac:spMk id="2" creationId="{93EB5ABF-5C41-7545-A2C9-1E1AD532CF54}"/>
          </ac:spMkLst>
        </pc:spChg>
        <pc:spChg chg="del mod">
          <ac:chgData name="Keiran Rowell" userId="S::z3374843@ad.unsw.edu.au::7fcbd16c-e09b-41e5-a561-38d1c96da0ae" providerId="AD" clId="Web-{470F1787-0D4A-4F57-931D-6F98CD363B6A}" dt="2024-06-11T13:30:06.618" v="1287"/>
          <ac:spMkLst>
            <pc:docMk/>
            <pc:sldMk cId="1853335624" sldId="262"/>
            <ac:spMk id="3" creationId="{320C1337-5097-BD49-BBF9-AFD047C3BC6C}"/>
          </ac:spMkLst>
        </pc:spChg>
        <pc:spChg chg="add mod">
          <ac:chgData name="Keiran Rowell" userId="S::z3374843@ad.unsw.edu.au::7fcbd16c-e09b-41e5-a561-38d1c96da0ae" providerId="AD" clId="Web-{470F1787-0D4A-4F57-931D-6F98CD363B6A}" dt="2024-06-11T13:29:57.196" v="1285" actId="14100"/>
          <ac:spMkLst>
            <pc:docMk/>
            <pc:sldMk cId="1853335624" sldId="262"/>
            <ac:spMk id="5" creationId="{55CF688F-29DB-02D9-6CCA-918FF83B7FC5}"/>
          </ac:spMkLst>
        </pc:spChg>
        <pc:picChg chg="add mod">
          <ac:chgData name="Keiran Rowell" userId="S::z3374843@ad.unsw.edu.au::7fcbd16c-e09b-41e5-a561-38d1c96da0ae" providerId="AD" clId="Web-{470F1787-0D4A-4F57-931D-6F98CD363B6A}" dt="2024-06-11T13:35:32.286" v="1313" actId="1076"/>
          <ac:picMkLst>
            <pc:docMk/>
            <pc:sldMk cId="1853335624" sldId="262"/>
            <ac:picMk id="6" creationId="{6A1E6B16-69DD-38F0-E2FB-9AB31F435B1B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3:35:33.005" v="1314" actId="1076"/>
          <ac:picMkLst>
            <pc:docMk/>
            <pc:sldMk cId="1853335624" sldId="262"/>
            <ac:picMk id="7" creationId="{1AB2F82F-7968-6E61-D22E-532969EFDD04}"/>
          </ac:picMkLst>
        </pc:picChg>
        <pc:picChg chg="add del mod">
          <ac:chgData name="Keiran Rowell" userId="S::z3374843@ad.unsw.edu.au::7fcbd16c-e09b-41e5-a561-38d1c96da0ae" providerId="AD" clId="Web-{470F1787-0D4A-4F57-931D-6F98CD363B6A}" dt="2024-06-11T13:33:39.455" v="1299"/>
          <ac:picMkLst>
            <pc:docMk/>
            <pc:sldMk cId="1853335624" sldId="262"/>
            <ac:picMk id="8" creationId="{603F5D90-A81D-2A34-C3F7-A8357FA2EF29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3:34:21.831" v="1310" actId="1076"/>
          <ac:picMkLst>
            <pc:docMk/>
            <pc:sldMk cId="1853335624" sldId="262"/>
            <ac:picMk id="9" creationId="{8BD40A4F-B471-D61B-52B1-A9CF0699787D}"/>
          </ac:picMkLst>
        </pc:picChg>
        <pc:picChg chg="add mod">
          <ac:chgData name="Keiran Rowell" userId="S::z3374843@ad.unsw.edu.au::7fcbd16c-e09b-41e5-a561-38d1c96da0ae" providerId="AD" clId="Web-{470F1787-0D4A-4F57-931D-6F98CD363B6A}" dt="2024-06-11T13:34:24.862" v="1311" actId="1076"/>
          <ac:picMkLst>
            <pc:docMk/>
            <pc:sldMk cId="1853335624" sldId="262"/>
            <ac:picMk id="10" creationId="{E74D598C-ED56-13BB-B2DB-136E70F2BB76}"/>
          </ac:picMkLst>
        </pc:picChg>
      </pc:sldChg>
      <pc:sldChg chg="new del">
        <pc:chgData name="Keiran Rowell" userId="S::z3374843@ad.unsw.edu.au::7fcbd16c-e09b-41e5-a561-38d1c96da0ae" providerId="AD" clId="Web-{470F1787-0D4A-4F57-931D-6F98CD363B6A}" dt="2024-06-11T12:31:54.863" v="180"/>
        <pc:sldMkLst>
          <pc:docMk/>
          <pc:sldMk cId="218715620" sldId="265"/>
        </pc:sldMkLst>
      </pc:sldChg>
      <pc:sldChg chg="new del">
        <pc:chgData name="Keiran Rowell" userId="S::z3374843@ad.unsw.edu.au::7fcbd16c-e09b-41e5-a561-38d1c96da0ae" providerId="AD" clId="Web-{470F1787-0D4A-4F57-931D-6F98CD363B6A}" dt="2024-06-11T12:26:16.319" v="126"/>
        <pc:sldMkLst>
          <pc:docMk/>
          <pc:sldMk cId="1389443310" sldId="265"/>
        </pc:sldMkLst>
      </pc:sldChg>
    </pc:docChg>
  </pc:docChgLst>
  <pc:docChgLst>
    <pc:chgData name="Keiran Rowell" userId="S::z3374843@ad.unsw.edu.au::7fcbd16c-e09b-41e5-a561-38d1c96da0ae" providerId="AD" clId="Web-{32D036AC-61BB-43F6-8C62-798F29E104E7}"/>
    <pc:docChg chg="modSld">
      <pc:chgData name="Keiran Rowell" userId="S::z3374843@ad.unsw.edu.au::7fcbd16c-e09b-41e5-a561-38d1c96da0ae" providerId="AD" clId="Web-{32D036AC-61BB-43F6-8C62-798F29E104E7}" dt="2024-11-28T19:28:24.718" v="19"/>
      <pc:docMkLst>
        <pc:docMk/>
      </pc:docMkLst>
      <pc:sldChg chg="delAnim modAnim">
        <pc:chgData name="Keiran Rowell" userId="S::z3374843@ad.unsw.edu.au::7fcbd16c-e09b-41e5-a561-38d1c96da0ae" providerId="AD" clId="Web-{32D036AC-61BB-43F6-8C62-798F29E104E7}" dt="2024-11-28T19:28:24.718" v="19"/>
        <pc:sldMkLst>
          <pc:docMk/>
          <pc:sldMk cId="1853335624" sldId="262"/>
        </pc:sldMkLst>
      </pc:sldChg>
    </pc:docChg>
  </pc:docChgLst>
  <pc:docChgLst>
    <pc:chgData name="Keiran Rowell" userId="S::z3374843@ad.unsw.edu.au::7fcbd16c-e09b-41e5-a561-38d1c96da0ae" providerId="AD" clId="Web-{8CA31C22-BD46-464D-8424-DE50BD06E212}"/>
    <pc:docChg chg="addSld modSld">
      <pc:chgData name="Keiran Rowell" userId="S::z3374843@ad.unsw.edu.au::7fcbd16c-e09b-41e5-a561-38d1c96da0ae" providerId="AD" clId="Web-{8CA31C22-BD46-464D-8424-DE50BD06E212}" dt="2024-06-11T15:23:40.713" v="685" actId="20577"/>
      <pc:docMkLst>
        <pc:docMk/>
      </pc:docMkLst>
      <pc:sldChg chg="addSp delSp modSp">
        <pc:chgData name="Keiran Rowell" userId="S::z3374843@ad.unsw.edu.au::7fcbd16c-e09b-41e5-a561-38d1c96da0ae" providerId="AD" clId="Web-{8CA31C22-BD46-464D-8424-DE50BD06E212}" dt="2024-06-11T15:17:26.170" v="529" actId="14100"/>
        <pc:sldMkLst>
          <pc:docMk/>
          <pc:sldMk cId="541680096" sldId="263"/>
        </pc:sldMkLst>
        <pc:spChg chg="add mod">
          <ac:chgData name="Keiran Rowell" userId="S::z3374843@ad.unsw.edu.au::7fcbd16c-e09b-41e5-a561-38d1c96da0ae" providerId="AD" clId="Web-{8CA31C22-BD46-464D-8424-DE50BD06E212}" dt="2024-06-11T15:17:22.638" v="528" actId="1076"/>
          <ac:spMkLst>
            <pc:docMk/>
            <pc:sldMk cId="541680096" sldId="263"/>
            <ac:spMk id="4" creationId="{DA915D60-20B4-4CA3-99CF-B0598DF58F57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4:53:14.563" v="116" actId="20577"/>
          <ac:spMkLst>
            <pc:docMk/>
            <pc:sldMk cId="541680096" sldId="263"/>
            <ac:spMk id="5" creationId="{3A82EA82-726E-0210-372D-F14B7BE34B32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4:59:06.824" v="229" actId="20577"/>
          <ac:spMkLst>
            <pc:docMk/>
            <pc:sldMk cId="541680096" sldId="263"/>
            <ac:spMk id="8" creationId="{6E4CABD7-B08F-0A57-AF13-B0B023FB1D17}"/>
          </ac:spMkLst>
        </pc:spChg>
        <pc:spChg chg="add del">
          <ac:chgData name="Keiran Rowell" userId="S::z3374843@ad.unsw.edu.au::7fcbd16c-e09b-41e5-a561-38d1c96da0ae" providerId="AD" clId="Web-{8CA31C22-BD46-464D-8424-DE50BD06E212}" dt="2024-06-11T14:53:54.020" v="118"/>
          <ac:spMkLst>
            <pc:docMk/>
            <pc:sldMk cId="541680096" sldId="263"/>
            <ac:spMk id="10" creationId="{8B49F11C-A9FF-A01B-A838-8DFBCC6A3BCA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4:59:00.292" v="227" actId="1076"/>
          <ac:spMkLst>
            <pc:docMk/>
            <pc:sldMk cId="541680096" sldId="263"/>
            <ac:spMk id="12" creationId="{DF687B25-C886-C0AB-F06C-6CB170CBBAA9}"/>
          </ac:spMkLst>
        </pc:spChg>
        <pc:spChg chg="add del mod">
          <ac:chgData name="Keiran Rowell" userId="S::z3374843@ad.unsw.edu.au::7fcbd16c-e09b-41e5-a561-38d1c96da0ae" providerId="AD" clId="Web-{8CA31C22-BD46-464D-8424-DE50BD06E212}" dt="2024-06-11T14:59:20.215" v="234"/>
          <ac:spMkLst>
            <pc:docMk/>
            <pc:sldMk cId="541680096" sldId="263"/>
            <ac:spMk id="13" creationId="{46A67E15-6BF0-2EC7-0619-0491F8871CA8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5:08:52.471" v="378" actId="20577"/>
          <ac:spMkLst>
            <pc:docMk/>
            <pc:sldMk cId="541680096" sldId="263"/>
            <ac:spMk id="14" creationId="{D12905A5-6B50-BE02-810A-941BDDE4BEF9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5:17:15.169" v="525" actId="1076"/>
          <ac:spMkLst>
            <pc:docMk/>
            <pc:sldMk cId="541680096" sldId="263"/>
            <ac:spMk id="15" creationId="{7C144D8B-75B3-ADD8-D31C-2FF3A626D146}"/>
          </ac:spMkLst>
        </pc:spChg>
        <pc:picChg chg="add mod">
          <ac:chgData name="Keiran Rowell" userId="S::z3374843@ad.unsw.edu.au::7fcbd16c-e09b-41e5-a561-38d1c96da0ae" providerId="AD" clId="Web-{8CA31C22-BD46-464D-8424-DE50BD06E212}" dt="2024-06-11T15:17:26.170" v="529" actId="14100"/>
          <ac:picMkLst>
            <pc:docMk/>
            <pc:sldMk cId="541680096" sldId="263"/>
            <ac:picMk id="3" creationId="{41D29EF9-9E25-5620-D27F-D9C3F3ADA5D3}"/>
          </ac:picMkLst>
        </pc:picChg>
        <pc:picChg chg="del">
          <ac:chgData name="Keiran Rowell" userId="S::z3374843@ad.unsw.edu.au::7fcbd16c-e09b-41e5-a561-38d1c96da0ae" providerId="AD" clId="Web-{8CA31C22-BD46-464D-8424-DE50BD06E212}" dt="2024-06-11T14:49:47.855" v="3"/>
          <ac:picMkLst>
            <pc:docMk/>
            <pc:sldMk cId="541680096" sldId="263"/>
            <ac:picMk id="6" creationId="{1CCD97B0-3EFE-C569-69B7-F9F6BFD95FC4}"/>
          </ac:picMkLst>
        </pc:picChg>
        <pc:picChg chg="add mod">
          <ac:chgData name="Keiran Rowell" userId="S::z3374843@ad.unsw.edu.au::7fcbd16c-e09b-41e5-a561-38d1c96da0ae" providerId="AD" clId="Web-{8CA31C22-BD46-464D-8424-DE50BD06E212}" dt="2024-06-11T14:55:28.491" v="122" actId="1076"/>
          <ac:picMkLst>
            <pc:docMk/>
            <pc:sldMk cId="541680096" sldId="263"/>
            <ac:picMk id="11" creationId="{EE155CBB-C1C6-3B38-DE11-1D9C1534656C}"/>
          </ac:picMkLst>
        </pc:picChg>
      </pc:sldChg>
      <pc:sldChg chg="addSp delSp modSp add replId">
        <pc:chgData name="Keiran Rowell" userId="S::z3374843@ad.unsw.edu.au::7fcbd16c-e09b-41e5-a561-38d1c96da0ae" providerId="AD" clId="Web-{8CA31C22-BD46-464D-8424-DE50BD06E212}" dt="2024-06-11T15:23:40.713" v="685" actId="20577"/>
        <pc:sldMkLst>
          <pc:docMk/>
          <pc:sldMk cId="1524680891" sldId="266"/>
        </pc:sldMkLst>
        <pc:spChg chg="add mod">
          <ac:chgData name="Keiran Rowell" userId="S::z3374843@ad.unsw.edu.au::7fcbd16c-e09b-41e5-a561-38d1c96da0ae" providerId="AD" clId="Web-{8CA31C22-BD46-464D-8424-DE50BD06E212}" dt="2024-06-11T15:19:58.970" v="598" actId="20577"/>
          <ac:spMkLst>
            <pc:docMk/>
            <pc:sldMk cId="1524680891" sldId="266"/>
            <ac:spMk id="2" creationId="{2D2DCED0-B64D-C66B-495F-A7642DE06D8D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5:20:42.002" v="634" actId="20577"/>
          <ac:spMkLst>
            <pc:docMk/>
            <pc:sldMk cId="1524680891" sldId="266"/>
            <ac:spMk id="3" creationId="{79E3B8A9-6294-EA9F-7F3B-17C1A52014D8}"/>
          </ac:spMkLst>
        </pc:spChg>
        <pc:spChg chg="add mod">
          <ac:chgData name="Keiran Rowell" userId="S::z3374843@ad.unsw.edu.au::7fcbd16c-e09b-41e5-a561-38d1c96da0ae" providerId="AD" clId="Web-{8CA31C22-BD46-464D-8424-DE50BD06E212}" dt="2024-06-11T15:23:40.713" v="685" actId="20577"/>
          <ac:spMkLst>
            <pc:docMk/>
            <pc:sldMk cId="1524680891" sldId="266"/>
            <ac:spMk id="4" creationId="{B7AA5B04-1DC8-0C06-C0E0-2D75CB196DFD}"/>
          </ac:spMkLst>
        </pc:spChg>
        <pc:spChg chg="mod">
          <ac:chgData name="Keiran Rowell" userId="S::z3374843@ad.unsw.edu.au::7fcbd16c-e09b-41e5-a561-38d1c96da0ae" providerId="AD" clId="Web-{8CA31C22-BD46-464D-8424-DE50BD06E212}" dt="2024-06-11T15:18:19.577" v="549" actId="20577"/>
          <ac:spMkLst>
            <pc:docMk/>
            <pc:sldMk cId="1524680891" sldId="266"/>
            <ac:spMk id="5" creationId="{55CF688F-29DB-02D9-6CCA-918FF83B7FC5}"/>
          </ac:spMkLst>
        </pc:spChg>
        <pc:spChg chg="del">
          <ac:chgData name="Keiran Rowell" userId="S::z3374843@ad.unsw.edu.au::7fcbd16c-e09b-41e5-a561-38d1c96da0ae" providerId="AD" clId="Web-{8CA31C22-BD46-464D-8424-DE50BD06E212}" dt="2024-06-11T15:18:34.812" v="550"/>
          <ac:spMkLst>
            <pc:docMk/>
            <pc:sldMk cId="1524680891" sldId="266"/>
            <ac:spMk id="8" creationId="{92749B53-F45B-E5FA-D11B-B4C0FD1F889F}"/>
          </ac:spMkLst>
        </pc:spChg>
        <pc:spChg chg="mod">
          <ac:chgData name="Keiran Rowell" userId="S::z3374843@ad.unsw.edu.au::7fcbd16c-e09b-41e5-a561-38d1c96da0ae" providerId="AD" clId="Web-{8CA31C22-BD46-464D-8424-DE50BD06E212}" dt="2024-06-11T15:19:05.141" v="562" actId="1076"/>
          <ac:spMkLst>
            <pc:docMk/>
            <pc:sldMk cId="1524680891" sldId="266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8CA31C22-BD46-464D-8424-DE50BD06E212}" dt="2024-06-11T15:19:37.235" v="584" actId="20577"/>
          <ac:spMkLst>
            <pc:docMk/>
            <pc:sldMk cId="1524680891" sldId="266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8CA31C22-BD46-464D-8424-DE50BD06E212}" dt="2024-06-11T15:19:02.187" v="561" actId="1076"/>
          <ac:spMkLst>
            <pc:docMk/>
            <pc:sldMk cId="1524680891" sldId="266"/>
            <ac:spMk id="24" creationId="{E9A06250-0875-99A3-5D7E-7C4A3D76DE34}"/>
          </ac:spMkLst>
        </pc:spChg>
      </pc:sldChg>
    </pc:docChg>
  </pc:docChgLst>
  <pc:docChgLst>
    <pc:chgData name="Keiran Rowell" userId="S::z3374843@ad.unsw.edu.au::7fcbd16c-e09b-41e5-a561-38d1c96da0ae" providerId="AD" clId="Web-{3BD0E9C2-F455-4F5F-BA5D-8D3DF5A59BE9}"/>
    <pc:docChg chg="modSld">
      <pc:chgData name="Keiran Rowell" userId="S::z3374843@ad.unsw.edu.au::7fcbd16c-e09b-41e5-a561-38d1c96da0ae" providerId="AD" clId="Web-{3BD0E9C2-F455-4F5F-BA5D-8D3DF5A59BE9}" dt="2024-11-28T04:30:56.202" v="7" actId="1076"/>
      <pc:docMkLst>
        <pc:docMk/>
      </pc:docMkLst>
      <pc:sldChg chg="addSp delSp modSp addAnim delAnim">
        <pc:chgData name="Keiran Rowell" userId="S::z3374843@ad.unsw.edu.au::7fcbd16c-e09b-41e5-a561-38d1c96da0ae" providerId="AD" clId="Web-{3BD0E9C2-F455-4F5F-BA5D-8D3DF5A59BE9}" dt="2024-11-28T04:30:56.202" v="7" actId="1076"/>
        <pc:sldMkLst>
          <pc:docMk/>
          <pc:sldMk cId="1706193268" sldId="256"/>
        </pc:sldMkLst>
        <pc:picChg chg="del">
          <ac:chgData name="Keiran Rowell" userId="S::z3374843@ad.unsw.edu.au::7fcbd16c-e09b-41e5-a561-38d1c96da0ae" providerId="AD" clId="Web-{3BD0E9C2-F455-4F5F-BA5D-8D3DF5A59BE9}" dt="2024-11-28T04:26:41.143" v="0"/>
          <ac:picMkLst>
            <pc:docMk/>
            <pc:sldMk cId="1706193268" sldId="256"/>
            <ac:picMk id="2" creationId="{3819B4ED-7D46-29F7-A732-79547E0ADA01}"/>
          </ac:picMkLst>
        </pc:picChg>
        <pc:picChg chg="add mod ord">
          <ac:chgData name="Keiran Rowell" userId="S::z3374843@ad.unsw.edu.au::7fcbd16c-e09b-41e5-a561-38d1c96da0ae" providerId="AD" clId="Web-{3BD0E9C2-F455-4F5F-BA5D-8D3DF5A59BE9}" dt="2024-11-28T04:30:56.202" v="7" actId="1076"/>
          <ac:picMkLst>
            <pc:docMk/>
            <pc:sldMk cId="1706193268" sldId="256"/>
            <ac:picMk id="3" creationId="{D284ED6C-168A-D789-7CDE-73206376225B}"/>
          </ac:picMkLst>
        </pc:picChg>
      </pc:sldChg>
    </pc:docChg>
  </pc:docChgLst>
  <pc:docChgLst>
    <pc:chgData name="Keiran Rowell" userId="S::z3374843@ad.unsw.edu.au::7fcbd16c-e09b-41e5-a561-38d1c96da0ae" providerId="AD" clId="Web-{FC558FA2-A63D-4C3E-BB78-C4E4C22CF846}"/>
    <pc:docChg chg="modSld">
      <pc:chgData name="Keiran Rowell" userId="S::z3374843@ad.unsw.edu.au::7fcbd16c-e09b-41e5-a561-38d1c96da0ae" providerId="AD" clId="Web-{FC558FA2-A63D-4C3E-BB78-C4E4C22CF846}" dt="2024-11-26T22:57:47.259" v="221" actId="14100"/>
      <pc:docMkLst>
        <pc:docMk/>
      </pc:docMkLst>
      <pc:sldChg chg="addSp delSp modSp addAnim delAnim">
        <pc:chgData name="Keiran Rowell" userId="S::z3374843@ad.unsw.edu.au::7fcbd16c-e09b-41e5-a561-38d1c96da0ae" providerId="AD" clId="Web-{FC558FA2-A63D-4C3E-BB78-C4E4C22CF846}" dt="2024-11-26T22:57:47.259" v="221" actId="14100"/>
        <pc:sldMkLst>
          <pc:docMk/>
          <pc:sldMk cId="1706193268" sldId="256"/>
        </pc:sldMkLst>
        <pc:spChg chg="del">
          <ac:chgData name="Keiran Rowell" userId="S::z3374843@ad.unsw.edu.au::7fcbd16c-e09b-41e5-a561-38d1c96da0ae" providerId="AD" clId="Web-{FC558FA2-A63D-4C3E-BB78-C4E4C22CF846}" dt="2024-11-26T22:53:38.281" v="86"/>
          <ac:spMkLst>
            <pc:docMk/>
            <pc:sldMk cId="1706193268" sldId="256"/>
            <ac:spMk id="3" creationId="{D59B6F9B-3E52-2B26-B0B8-130617BA60C0}"/>
          </ac:spMkLst>
        </pc:spChg>
        <pc:spChg chg="mod">
          <ac:chgData name="Keiran Rowell" userId="S::z3374843@ad.unsw.edu.au::7fcbd16c-e09b-41e5-a561-38d1c96da0ae" providerId="AD" clId="Web-{FC558FA2-A63D-4C3E-BB78-C4E4C22CF846}" dt="2024-11-26T22:52:42.310" v="83" actId="20577"/>
          <ac:spMkLst>
            <pc:docMk/>
            <pc:sldMk cId="1706193268" sldId="256"/>
            <ac:spMk id="4" creationId="{470E2A55-C2D6-3843-8298-3A3F0F11B014}"/>
          </ac:spMkLst>
        </pc:spChg>
        <pc:spChg chg="mod">
          <ac:chgData name="Keiran Rowell" userId="S::z3374843@ad.unsw.edu.au::7fcbd16c-e09b-41e5-a561-38d1c96da0ae" providerId="AD" clId="Web-{FC558FA2-A63D-4C3E-BB78-C4E4C22CF846}" dt="2024-11-26T22:51:57.199" v="74" actId="20577"/>
          <ac:spMkLst>
            <pc:docMk/>
            <pc:sldMk cId="1706193268" sldId="256"/>
            <ac:spMk id="5" creationId="{C8C81C5D-72FA-5B4A-8C51-5167364586A0}"/>
          </ac:spMkLst>
        </pc:spChg>
        <pc:spChg chg="del">
          <ac:chgData name="Keiran Rowell" userId="S::z3374843@ad.unsw.edu.au::7fcbd16c-e09b-41e5-a561-38d1c96da0ae" providerId="AD" clId="Web-{FC558FA2-A63D-4C3E-BB78-C4E4C22CF846}" dt="2024-11-26T22:53:38.281" v="85"/>
          <ac:spMkLst>
            <pc:docMk/>
            <pc:sldMk cId="1706193268" sldId="256"/>
            <ac:spMk id="7" creationId="{41D9CB17-066D-2B96-E6E3-FCE6D9AF25AB}"/>
          </ac:spMkLst>
        </pc:spChg>
        <pc:spChg chg="add del">
          <ac:chgData name="Keiran Rowell" userId="S::z3374843@ad.unsw.edu.au::7fcbd16c-e09b-41e5-a561-38d1c96da0ae" providerId="AD" clId="Web-{FC558FA2-A63D-4C3E-BB78-C4E4C22CF846}" dt="2024-11-26T22:53:46.703" v="115"/>
          <ac:spMkLst>
            <pc:docMk/>
            <pc:sldMk cId="1706193268" sldId="256"/>
            <ac:spMk id="8" creationId="{4503AC5E-2665-DA06-6EA4-73F1289C6AF9}"/>
          </ac:spMkLst>
        </pc:spChg>
        <pc:spChg chg="del">
          <ac:chgData name="Keiran Rowell" userId="S::z3374843@ad.unsw.edu.au::7fcbd16c-e09b-41e5-a561-38d1c96da0ae" providerId="AD" clId="Web-{FC558FA2-A63D-4C3E-BB78-C4E4C22CF846}" dt="2024-11-26T22:53:41.469" v="90"/>
          <ac:spMkLst>
            <pc:docMk/>
            <pc:sldMk cId="1706193268" sldId="256"/>
            <ac:spMk id="12" creationId="{0AFCE16A-FCDB-301C-0AD4-F7E270F9F67A}"/>
          </ac:spMkLst>
        </pc:spChg>
        <pc:spChg chg="del">
          <ac:chgData name="Keiran Rowell" userId="S::z3374843@ad.unsw.edu.au::7fcbd16c-e09b-41e5-a561-38d1c96da0ae" providerId="AD" clId="Web-{FC558FA2-A63D-4C3E-BB78-C4E4C22CF846}" dt="2024-11-26T22:53:38.281" v="84"/>
          <ac:spMkLst>
            <pc:docMk/>
            <pc:sldMk cId="1706193268" sldId="256"/>
            <ac:spMk id="14" creationId="{F1D5D8B4-9243-EB5F-A31D-3E03A18C3A16}"/>
          </ac:spMkLst>
        </pc:spChg>
        <pc:spChg chg="add del">
          <ac:chgData name="Keiran Rowell" userId="S::z3374843@ad.unsw.edu.au::7fcbd16c-e09b-41e5-a561-38d1c96da0ae" providerId="AD" clId="Web-{FC558FA2-A63D-4C3E-BB78-C4E4C22CF846}" dt="2024-11-26T22:53:46.688" v="111"/>
          <ac:spMkLst>
            <pc:docMk/>
            <pc:sldMk cId="1706193268" sldId="256"/>
            <ac:spMk id="22" creationId="{B3FCA64D-DA80-8AB3-A213-E092FD4F6277}"/>
          </ac:spMkLst>
        </pc:spChg>
        <pc:spChg chg="add del">
          <ac:chgData name="Keiran Rowell" userId="S::z3374843@ad.unsw.edu.au::7fcbd16c-e09b-41e5-a561-38d1c96da0ae" providerId="AD" clId="Web-{FC558FA2-A63D-4C3E-BB78-C4E4C22CF846}" dt="2024-11-26T22:53:46.688" v="110"/>
          <ac:spMkLst>
            <pc:docMk/>
            <pc:sldMk cId="1706193268" sldId="256"/>
            <ac:spMk id="24" creationId="{6E4D6FFD-73A5-0F85-0329-7247B5DF5CF9}"/>
          </ac:spMkLst>
        </pc:spChg>
        <pc:spChg chg="add del">
          <ac:chgData name="Keiran Rowell" userId="S::z3374843@ad.unsw.edu.au::7fcbd16c-e09b-41e5-a561-38d1c96da0ae" providerId="AD" clId="Web-{FC558FA2-A63D-4C3E-BB78-C4E4C22CF846}" dt="2024-11-26T22:53:46.672" v="106"/>
          <ac:spMkLst>
            <pc:docMk/>
            <pc:sldMk cId="1706193268" sldId="256"/>
            <ac:spMk id="32" creationId="{46B5E3E4-31FC-7B05-2939-FF10F951C786}"/>
          </ac:spMkLst>
        </pc:spChg>
        <pc:spChg chg="add del">
          <ac:chgData name="Keiran Rowell" userId="S::z3374843@ad.unsw.edu.au::7fcbd16c-e09b-41e5-a561-38d1c96da0ae" providerId="AD" clId="Web-{FC558FA2-A63D-4C3E-BB78-C4E4C22CF846}" dt="2024-11-26T22:53:46.672" v="105"/>
          <ac:spMkLst>
            <pc:docMk/>
            <pc:sldMk cId="1706193268" sldId="256"/>
            <ac:spMk id="34" creationId="{15D7BDAB-9B99-0C5F-DF60-C3DE01C4D0C6}"/>
          </ac:spMkLst>
        </pc:spChg>
        <pc:spChg chg="add del mod">
          <ac:chgData name="Keiran Rowell" userId="S::z3374843@ad.unsw.edu.au::7fcbd16c-e09b-41e5-a561-38d1c96da0ae" providerId="AD" clId="Web-{FC558FA2-A63D-4C3E-BB78-C4E4C22CF846}" dt="2024-11-26T22:53:57.438" v="141"/>
          <ac:spMkLst>
            <pc:docMk/>
            <pc:sldMk cId="1706193268" sldId="256"/>
            <ac:spMk id="38" creationId="{CD4B5181-FC4E-3246-FBB1-C6079F1CA4BF}"/>
          </ac:spMkLst>
        </pc:spChg>
        <pc:spChg chg="add mod">
          <ac:chgData name="Keiran Rowell" userId="S::z3374843@ad.unsw.edu.au::7fcbd16c-e09b-41e5-a561-38d1c96da0ae" providerId="AD" clId="Web-{FC558FA2-A63D-4C3E-BB78-C4E4C22CF846}" dt="2024-11-26T22:54:49.112" v="162" actId="1076"/>
          <ac:spMkLst>
            <pc:docMk/>
            <pc:sldMk cId="1706193268" sldId="256"/>
            <ac:spMk id="46" creationId="{4B1E6AD4-A754-AE86-B049-D6EAA388CAFB}"/>
          </ac:spMkLst>
        </pc:spChg>
        <pc:spChg chg="add mod">
          <ac:chgData name="Keiran Rowell" userId="S::z3374843@ad.unsw.edu.au::7fcbd16c-e09b-41e5-a561-38d1c96da0ae" providerId="AD" clId="Web-{FC558FA2-A63D-4C3E-BB78-C4E4C22CF846}" dt="2024-11-26T22:54:49.127" v="163" actId="1076"/>
          <ac:spMkLst>
            <pc:docMk/>
            <pc:sldMk cId="1706193268" sldId="256"/>
            <ac:spMk id="48" creationId="{D87B4AF8-846B-DC5D-CD8A-B4A5A8292C9F}"/>
          </ac:spMkLst>
        </pc:spChg>
        <pc:spChg chg="add mod">
          <ac:chgData name="Keiran Rowell" userId="S::z3374843@ad.unsw.edu.au::7fcbd16c-e09b-41e5-a561-38d1c96da0ae" providerId="AD" clId="Web-{FC558FA2-A63D-4C3E-BB78-C4E4C22CF846}" dt="2024-11-26T22:57:09.757" v="211" actId="1076"/>
          <ac:spMkLst>
            <pc:docMk/>
            <pc:sldMk cId="1706193268" sldId="256"/>
            <ac:spMk id="56" creationId="{CB5CD072-BFC8-AE13-26D5-1AC6C84BBDCB}"/>
          </ac:spMkLst>
        </pc:spChg>
        <pc:spChg chg="add mod">
          <ac:chgData name="Keiran Rowell" userId="S::z3374843@ad.unsw.edu.au::7fcbd16c-e09b-41e5-a561-38d1c96da0ae" providerId="AD" clId="Web-{FC558FA2-A63D-4C3E-BB78-C4E4C22CF846}" dt="2024-11-26T22:57:06.242" v="210" actId="1076"/>
          <ac:spMkLst>
            <pc:docMk/>
            <pc:sldMk cId="1706193268" sldId="256"/>
            <ac:spMk id="58" creationId="{F85C7094-4F06-7A53-3DB8-7BBACC68BD5F}"/>
          </ac:spMkLst>
        </pc:spChg>
        <pc:picChg chg="del">
          <ac:chgData name="Keiran Rowell" userId="S::z3374843@ad.unsw.edu.au::7fcbd16c-e09b-41e5-a561-38d1c96da0ae" providerId="AD" clId="Web-{FC558FA2-A63D-4C3E-BB78-C4E4C22CF846}" dt="2024-11-26T22:53:38.281" v="87"/>
          <ac:picMkLst>
            <pc:docMk/>
            <pc:sldMk cId="1706193268" sldId="256"/>
            <ac:picMk id="9" creationId="{45584F1F-1113-E1F8-6F74-B2880EB6D627}"/>
          </ac:picMkLst>
        </pc:picChg>
        <pc:picChg chg="del">
          <ac:chgData name="Keiran Rowell" userId="S::z3374843@ad.unsw.edu.au::7fcbd16c-e09b-41e5-a561-38d1c96da0ae" providerId="AD" clId="Web-{FC558FA2-A63D-4C3E-BB78-C4E4C22CF846}" dt="2024-11-26T22:53:38.281" v="88"/>
          <ac:picMkLst>
            <pc:docMk/>
            <pc:sldMk cId="1706193268" sldId="256"/>
            <ac:picMk id="10" creationId="{3B22292E-C645-44E3-0153-1FEA1B74F42A}"/>
          </ac:picMkLst>
        </pc:picChg>
        <pc:picChg chg="del">
          <ac:chgData name="Keiran Rowell" userId="S::z3374843@ad.unsw.edu.au::7fcbd16c-e09b-41e5-a561-38d1c96da0ae" providerId="AD" clId="Web-{FC558FA2-A63D-4C3E-BB78-C4E4C22CF846}" dt="2024-11-26T22:53:41.469" v="91"/>
          <ac:picMkLst>
            <pc:docMk/>
            <pc:sldMk cId="1706193268" sldId="256"/>
            <ac:picMk id="11" creationId="{BD8159C7-9E28-E3CA-4A45-59A7DE31B74D}"/>
          </ac:picMkLst>
        </pc:picChg>
        <pc:picChg chg="del">
          <ac:chgData name="Keiran Rowell" userId="S::z3374843@ad.unsw.edu.au::7fcbd16c-e09b-41e5-a561-38d1c96da0ae" providerId="AD" clId="Web-{FC558FA2-A63D-4C3E-BB78-C4E4C22CF846}" dt="2024-11-26T22:53:38.281" v="89"/>
          <ac:picMkLst>
            <pc:docMk/>
            <pc:sldMk cId="1706193268" sldId="256"/>
            <ac:picMk id="13" creationId="{95CA6170-045C-3965-148B-4F9B87D4E3D7}"/>
          </ac:picMkLst>
        </pc:picChg>
        <pc:picChg chg="add del">
          <ac:chgData name="Keiran Rowell" userId="S::z3374843@ad.unsw.edu.au::7fcbd16c-e09b-41e5-a561-38d1c96da0ae" providerId="AD" clId="Web-{FC558FA2-A63D-4C3E-BB78-C4E4C22CF846}" dt="2024-11-26T22:53:46.703" v="114"/>
          <ac:picMkLst>
            <pc:docMk/>
            <pc:sldMk cId="1706193268" sldId="256"/>
            <ac:picMk id="16" creationId="{31AFD66B-DE75-DCB1-F3C1-C576B346E75B}"/>
          </ac:picMkLst>
        </pc:picChg>
        <pc:picChg chg="add del">
          <ac:chgData name="Keiran Rowell" userId="S::z3374843@ad.unsw.edu.au::7fcbd16c-e09b-41e5-a561-38d1c96da0ae" providerId="AD" clId="Web-{FC558FA2-A63D-4C3E-BB78-C4E4C22CF846}" dt="2024-11-26T22:53:46.703" v="113"/>
          <ac:picMkLst>
            <pc:docMk/>
            <pc:sldMk cId="1706193268" sldId="256"/>
            <ac:picMk id="18" creationId="{978AC3FA-B9D3-FE35-79E7-0A51F66C6FC9}"/>
          </ac:picMkLst>
        </pc:picChg>
        <pc:picChg chg="add del">
          <ac:chgData name="Keiran Rowell" userId="S::z3374843@ad.unsw.edu.au::7fcbd16c-e09b-41e5-a561-38d1c96da0ae" providerId="AD" clId="Web-{FC558FA2-A63D-4C3E-BB78-C4E4C22CF846}" dt="2024-11-26T22:53:46.688" v="109"/>
          <ac:picMkLst>
            <pc:docMk/>
            <pc:sldMk cId="1706193268" sldId="256"/>
            <ac:picMk id="26" creationId="{6665CF9E-7441-29BC-8850-11FE9839D862}"/>
          </ac:picMkLst>
        </pc:picChg>
        <pc:picChg chg="add del">
          <ac:chgData name="Keiran Rowell" userId="S::z3374843@ad.unsw.edu.au::7fcbd16c-e09b-41e5-a561-38d1c96da0ae" providerId="AD" clId="Web-{FC558FA2-A63D-4C3E-BB78-C4E4C22CF846}" dt="2024-11-26T22:53:46.688" v="108"/>
          <ac:picMkLst>
            <pc:docMk/>
            <pc:sldMk cId="1706193268" sldId="256"/>
            <ac:picMk id="28" creationId="{7ECD1894-3A07-6122-248F-15F767480AA4}"/>
          </ac:picMkLst>
        </pc:picChg>
        <pc:picChg chg="add del">
          <ac:chgData name="Keiran Rowell" userId="S::z3374843@ad.unsw.edu.au::7fcbd16c-e09b-41e5-a561-38d1c96da0ae" providerId="AD" clId="Web-{FC558FA2-A63D-4C3E-BB78-C4E4C22CF846}" dt="2024-11-26T22:53:46.672" v="104"/>
          <ac:picMkLst>
            <pc:docMk/>
            <pc:sldMk cId="1706193268" sldId="256"/>
            <ac:picMk id="36" creationId="{F6484E1F-1BBD-3FF6-2DF7-2CE6F0BA599B}"/>
          </ac:picMkLst>
        </pc:picChg>
        <pc:picChg chg="add del mod">
          <ac:chgData name="Keiran Rowell" userId="S::z3374843@ad.unsw.edu.au::7fcbd16c-e09b-41e5-a561-38d1c96da0ae" providerId="AD" clId="Web-{FC558FA2-A63D-4C3E-BB78-C4E4C22CF846}" dt="2024-11-26T22:54:00.237" v="142"/>
          <ac:picMkLst>
            <pc:docMk/>
            <pc:sldMk cId="1706193268" sldId="256"/>
            <ac:picMk id="40" creationId="{90B077D5-A0CF-23A9-C3ED-F8C323CE3180}"/>
          </ac:picMkLst>
        </pc:picChg>
        <pc:picChg chg="add del mod">
          <ac:chgData name="Keiran Rowell" userId="S::z3374843@ad.unsw.edu.au::7fcbd16c-e09b-41e5-a561-38d1c96da0ae" providerId="AD" clId="Web-{FC558FA2-A63D-4C3E-BB78-C4E4C22CF846}" dt="2024-11-26T22:54:02.720" v="143"/>
          <ac:picMkLst>
            <pc:docMk/>
            <pc:sldMk cId="1706193268" sldId="256"/>
            <ac:picMk id="42" creationId="{55BB2FD5-1F4C-8E3D-6DC3-C20D6D4654B9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4:34.080" v="158" actId="1076"/>
          <ac:picMkLst>
            <pc:docMk/>
            <pc:sldMk cId="1706193268" sldId="256"/>
            <ac:picMk id="50" creationId="{90FB94C5-5C89-0AB7-D87F-6C2AC97AB712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7:32.836" v="217" actId="1076"/>
          <ac:picMkLst>
            <pc:docMk/>
            <pc:sldMk cId="1706193268" sldId="256"/>
            <ac:picMk id="52" creationId="{2596BCCC-5A60-BD7D-9D70-D7E8E6E2BD7E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5:57.567" v="193" actId="1076"/>
          <ac:picMkLst>
            <pc:docMk/>
            <pc:sldMk cId="1706193268" sldId="256"/>
            <ac:picMk id="60" creationId="{30B80D5A-D15E-5F74-1DBC-FA1DBA392C95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5:43.411" v="187" actId="14100"/>
          <ac:picMkLst>
            <pc:docMk/>
            <pc:sldMk cId="1706193268" sldId="256"/>
            <ac:picMk id="62" creationId="{61653376-F3E4-82C3-F0D7-9DBAAB1DAFC4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5:43.426" v="188" actId="14100"/>
          <ac:picMkLst>
            <pc:docMk/>
            <pc:sldMk cId="1706193268" sldId="256"/>
            <ac:picMk id="64" creationId="{05880054-7EE2-0A61-0D98-CE3B0F003752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5:49.223" v="191" actId="1076"/>
          <ac:picMkLst>
            <pc:docMk/>
            <pc:sldMk cId="1706193268" sldId="256"/>
            <ac:picMk id="66" creationId="{1F139009-661C-36D8-0347-C46B7F4DA4DE}"/>
          </ac:picMkLst>
        </pc:picChg>
        <pc:picChg chg="add mod">
          <ac:chgData name="Keiran Rowell" userId="S::z3374843@ad.unsw.edu.au::7fcbd16c-e09b-41e5-a561-38d1c96da0ae" providerId="AD" clId="Web-{FC558FA2-A63D-4C3E-BB78-C4E4C22CF846}" dt="2024-11-26T22:55:43.473" v="190" actId="14100"/>
          <ac:picMkLst>
            <pc:docMk/>
            <pc:sldMk cId="1706193268" sldId="256"/>
            <ac:picMk id="68" creationId="{8AB25527-98A2-C66A-FFC7-1AD2D029B790}"/>
          </ac:picMkLst>
        </pc:picChg>
        <pc:cxnChg chg="add del">
          <ac:chgData name="Keiran Rowell" userId="S::z3374843@ad.unsw.edu.au::7fcbd16c-e09b-41e5-a561-38d1c96da0ae" providerId="AD" clId="Web-{FC558FA2-A63D-4C3E-BB78-C4E4C22CF846}" dt="2024-11-26T22:53:46.688" v="112"/>
          <ac:cxnSpMkLst>
            <pc:docMk/>
            <pc:sldMk cId="1706193268" sldId="256"/>
            <ac:cxnSpMk id="20" creationId="{05008339-FF64-ABEC-086C-66D56EF18CDE}"/>
          </ac:cxnSpMkLst>
        </pc:cxnChg>
        <pc:cxnChg chg="add del">
          <ac:chgData name="Keiran Rowell" userId="S::z3374843@ad.unsw.edu.au::7fcbd16c-e09b-41e5-a561-38d1c96da0ae" providerId="AD" clId="Web-{FC558FA2-A63D-4C3E-BB78-C4E4C22CF846}" dt="2024-11-26T22:53:46.672" v="107"/>
          <ac:cxnSpMkLst>
            <pc:docMk/>
            <pc:sldMk cId="1706193268" sldId="256"/>
            <ac:cxnSpMk id="30" creationId="{E9ED3F2A-4734-70C0-1CF0-A457DDA67AEC}"/>
          </ac:cxnSpMkLst>
        </pc:cxnChg>
        <pc:cxnChg chg="add mod">
          <ac:chgData name="Keiran Rowell" userId="S::z3374843@ad.unsw.edu.au::7fcbd16c-e09b-41e5-a561-38d1c96da0ae" providerId="AD" clId="Web-{FC558FA2-A63D-4C3E-BB78-C4E4C22CF846}" dt="2024-11-26T22:54:49.096" v="161" actId="1076"/>
          <ac:cxnSpMkLst>
            <pc:docMk/>
            <pc:sldMk cId="1706193268" sldId="256"/>
            <ac:cxnSpMk id="44" creationId="{CFA1ABE9-C1DC-FFC5-B5BE-2C728E8ADE16}"/>
          </ac:cxnSpMkLst>
        </pc:cxnChg>
        <pc:cxnChg chg="add mod">
          <ac:chgData name="Keiran Rowell" userId="S::z3374843@ad.unsw.edu.au::7fcbd16c-e09b-41e5-a561-38d1c96da0ae" providerId="AD" clId="Web-{FC558FA2-A63D-4C3E-BB78-C4E4C22CF846}" dt="2024-11-26T22:57:47.259" v="221" actId="14100"/>
          <ac:cxnSpMkLst>
            <pc:docMk/>
            <pc:sldMk cId="1706193268" sldId="256"/>
            <ac:cxnSpMk id="54" creationId="{9520A203-2E9A-493C-EFB9-8077E2E50319}"/>
          </ac:cxnSpMkLst>
        </pc:cxnChg>
      </pc:sldChg>
    </pc:docChg>
  </pc:docChgLst>
  <pc:docChgLst>
    <pc:chgData name="Keiran Rowell" userId="S::z3374843@ad.unsw.edu.au::7fcbd16c-e09b-41e5-a561-38d1c96da0ae" providerId="AD" clId="Web-{DFFA6159-4D19-49D8-9268-29687539DCC9}"/>
    <pc:docChg chg="modSld">
      <pc:chgData name="Keiran Rowell" userId="S::z3374843@ad.unsw.edu.au::7fcbd16c-e09b-41e5-a561-38d1c96da0ae" providerId="AD" clId="Web-{DFFA6159-4D19-49D8-9268-29687539DCC9}" dt="2024-11-27T02:01:31.105" v="14" actId="20577"/>
      <pc:docMkLst>
        <pc:docMk/>
      </pc:docMkLst>
      <pc:sldChg chg="modSp">
        <pc:chgData name="Keiran Rowell" userId="S::z3374843@ad.unsw.edu.au::7fcbd16c-e09b-41e5-a561-38d1c96da0ae" providerId="AD" clId="Web-{DFFA6159-4D19-49D8-9268-29687539DCC9}" dt="2024-11-27T02:01:31.105" v="14" actId="20577"/>
        <pc:sldMkLst>
          <pc:docMk/>
          <pc:sldMk cId="3844353209" sldId="270"/>
        </pc:sldMkLst>
        <pc:spChg chg="mod">
          <ac:chgData name="Keiran Rowell" userId="S::z3374843@ad.unsw.edu.au::7fcbd16c-e09b-41e5-a561-38d1c96da0ae" providerId="AD" clId="Web-{DFFA6159-4D19-49D8-9268-29687539DCC9}" dt="2024-11-27T02:01:31.105" v="14" actId="20577"/>
          <ac:spMkLst>
            <pc:docMk/>
            <pc:sldMk cId="3844353209" sldId="270"/>
            <ac:spMk id="8" creationId="{2E62E1C3-F529-734C-4C82-78F9C2F782B2}"/>
          </ac:spMkLst>
        </pc:spChg>
        <pc:picChg chg="mod">
          <ac:chgData name="Keiran Rowell" userId="S::z3374843@ad.unsw.edu.au::7fcbd16c-e09b-41e5-a561-38d1c96da0ae" providerId="AD" clId="Web-{DFFA6159-4D19-49D8-9268-29687539DCC9}" dt="2024-11-27T02:01:05.854" v="10" actId="1076"/>
          <ac:picMkLst>
            <pc:docMk/>
            <pc:sldMk cId="3844353209" sldId="270"/>
            <ac:picMk id="2" creationId="{749FD16A-C337-F0D4-C662-E36D041F2A19}"/>
          </ac:picMkLst>
        </pc:picChg>
        <pc:picChg chg="mod">
          <ac:chgData name="Keiran Rowell" userId="S::z3374843@ad.unsw.edu.au::7fcbd16c-e09b-41e5-a561-38d1c96da0ae" providerId="AD" clId="Web-{DFFA6159-4D19-49D8-9268-29687539DCC9}" dt="2024-11-27T02:01:01.120" v="8" actId="1076"/>
          <ac:picMkLst>
            <pc:docMk/>
            <pc:sldMk cId="3844353209" sldId="270"/>
            <ac:picMk id="9" creationId="{98546717-BEDF-D961-F573-B5DEF17561FC}"/>
          </ac:picMkLst>
        </pc:picChg>
      </pc:sldChg>
    </pc:docChg>
  </pc:docChgLst>
  <pc:docChgLst>
    <pc:chgData name="Keiran Rowell" userId="S::z3374843@ad.unsw.edu.au::7fcbd16c-e09b-41e5-a561-38d1c96da0ae" providerId="AD" clId="Web-{1273335F-9232-4BD9-81DD-827B5A81E9F4}"/>
    <pc:docChg chg="modSld">
      <pc:chgData name="Keiran Rowell" userId="S::z3374843@ad.unsw.edu.au::7fcbd16c-e09b-41e5-a561-38d1c96da0ae" providerId="AD" clId="Web-{1273335F-9232-4BD9-81DD-827B5A81E9F4}" dt="2024-12-02T03:01:35.435" v="16" actId="20577"/>
      <pc:docMkLst>
        <pc:docMk/>
      </pc:docMkLst>
      <pc:sldChg chg="modSp">
        <pc:chgData name="Keiran Rowell" userId="S::z3374843@ad.unsw.edu.au::7fcbd16c-e09b-41e5-a561-38d1c96da0ae" providerId="AD" clId="Web-{1273335F-9232-4BD9-81DD-827B5A81E9F4}" dt="2024-12-02T03:01:35.435" v="16" actId="20577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1273335F-9232-4BD9-81DD-827B5A81E9F4}" dt="2024-12-02T03:01:35.435" v="16" actId="20577"/>
          <ac:spMkLst>
            <pc:docMk/>
            <pc:sldMk cId="1706193268" sldId="256"/>
            <ac:spMk id="5" creationId="{C8C81C5D-72FA-5B4A-8C51-5167364586A0}"/>
          </ac:spMkLst>
        </pc:spChg>
      </pc:sldChg>
      <pc:sldChg chg="mod modShow">
        <pc:chgData name="Keiran Rowell" userId="S::z3374843@ad.unsw.edu.au::7fcbd16c-e09b-41e5-a561-38d1c96da0ae" providerId="AD" clId="Web-{1273335F-9232-4BD9-81DD-827B5A81E9F4}" dt="2024-12-02T03:00:45.794" v="0"/>
        <pc:sldMkLst>
          <pc:docMk/>
          <pc:sldMk cId="1920162537" sldId="271"/>
        </pc:sldMkLst>
      </pc:sldChg>
      <pc:sldChg chg="addSp delSp">
        <pc:chgData name="Keiran Rowell" userId="S::z3374843@ad.unsw.edu.au::7fcbd16c-e09b-41e5-a561-38d1c96da0ae" providerId="AD" clId="Web-{1273335F-9232-4BD9-81DD-827B5A81E9F4}" dt="2024-12-02T03:01:17.654" v="6"/>
        <pc:sldMkLst>
          <pc:docMk/>
          <pc:sldMk cId="2760260435" sldId="276"/>
        </pc:sldMkLst>
        <pc:spChg chg="add del">
          <ac:chgData name="Keiran Rowell" userId="S::z3374843@ad.unsw.edu.au::7fcbd16c-e09b-41e5-a561-38d1c96da0ae" providerId="AD" clId="Web-{1273335F-9232-4BD9-81DD-827B5A81E9F4}" dt="2024-12-02T03:01:17.654" v="5"/>
          <ac:spMkLst>
            <pc:docMk/>
            <pc:sldMk cId="2760260435" sldId="276"/>
            <ac:spMk id="19" creationId="{616AC2CA-7E58-C0CA-48ED-4B2CDB5AD349}"/>
          </ac:spMkLst>
        </pc:spChg>
        <pc:picChg chg="add del">
          <ac:chgData name="Keiran Rowell" userId="S::z3374843@ad.unsw.edu.au::7fcbd16c-e09b-41e5-a561-38d1c96da0ae" providerId="AD" clId="Web-{1273335F-9232-4BD9-81DD-827B5A81E9F4}" dt="2024-12-02T03:01:17.654" v="4"/>
          <ac:picMkLst>
            <pc:docMk/>
            <pc:sldMk cId="2760260435" sldId="276"/>
            <ac:picMk id="18" creationId="{90FBB335-FF9D-9B8B-B817-6D1757BDAD92}"/>
          </ac:picMkLst>
        </pc:picChg>
        <pc:picChg chg="add del">
          <ac:chgData name="Keiran Rowell" userId="S::z3374843@ad.unsw.edu.au::7fcbd16c-e09b-41e5-a561-38d1c96da0ae" providerId="AD" clId="Web-{1273335F-9232-4BD9-81DD-827B5A81E9F4}" dt="2024-12-02T03:01:17.654" v="6"/>
          <ac:picMkLst>
            <pc:docMk/>
            <pc:sldMk cId="2760260435" sldId="276"/>
            <ac:picMk id="20" creationId="{02BA4332-0014-673B-C592-3394B0E52287}"/>
          </ac:picMkLst>
        </pc:picChg>
      </pc:sldChg>
    </pc:docChg>
  </pc:docChgLst>
  <pc:docChgLst>
    <pc:chgData name="Keiran Rowell" userId="S::z3374843@ad.unsw.edu.au::7fcbd16c-e09b-41e5-a561-38d1c96da0ae" providerId="AD" clId="Web-{15EA4F44-1321-4F70-AE04-732B48F6CB79}"/>
    <pc:docChg chg="modSld">
      <pc:chgData name="Keiran Rowell" userId="S::z3374843@ad.unsw.edu.au::7fcbd16c-e09b-41e5-a561-38d1c96da0ae" providerId="AD" clId="Web-{15EA4F44-1321-4F70-AE04-732B48F6CB79}" dt="2024-11-27T04:37:40.664" v="1"/>
      <pc:docMkLst>
        <pc:docMk/>
      </pc:docMkLst>
      <pc:sldChg chg="delSp modSp">
        <pc:chgData name="Keiran Rowell" userId="S::z3374843@ad.unsw.edu.au::7fcbd16c-e09b-41e5-a561-38d1c96da0ae" providerId="AD" clId="Web-{15EA4F44-1321-4F70-AE04-732B48F6CB79}" dt="2024-11-27T04:37:40.664" v="1"/>
        <pc:sldMkLst>
          <pc:docMk/>
          <pc:sldMk cId="1920162537" sldId="271"/>
        </pc:sldMkLst>
        <pc:spChg chg="del mod">
          <ac:chgData name="Keiran Rowell" userId="S::z3374843@ad.unsw.edu.au::7fcbd16c-e09b-41e5-a561-38d1c96da0ae" providerId="AD" clId="Web-{15EA4F44-1321-4F70-AE04-732B48F6CB79}" dt="2024-11-27T04:37:40.664" v="1"/>
          <ac:spMkLst>
            <pc:docMk/>
            <pc:sldMk cId="1920162537" sldId="271"/>
            <ac:spMk id="2" creationId="{A3DFA051-A51D-3FBD-8FF2-5D603AEDDA4B}"/>
          </ac:spMkLst>
        </pc:spChg>
      </pc:sldChg>
    </pc:docChg>
  </pc:docChgLst>
  <pc:docChgLst>
    <pc:chgData name="Keiran Rowell" userId="S::z3374843@ad.unsw.edu.au::7fcbd16c-e09b-41e5-a561-38d1c96da0ae" providerId="AD" clId="Web-{15621E67-D020-4A67-9893-857BC783E371}"/>
    <pc:docChg chg="modSld">
      <pc:chgData name="Keiran Rowell" userId="S::z3374843@ad.unsw.edu.au::7fcbd16c-e09b-41e5-a561-38d1c96da0ae" providerId="AD" clId="Web-{15621E67-D020-4A67-9893-857BC783E371}" dt="2024-11-27T04:56:15.876" v="35" actId="1076"/>
      <pc:docMkLst>
        <pc:docMk/>
      </pc:docMkLst>
      <pc:sldChg chg="addSp delSp modSp">
        <pc:chgData name="Keiran Rowell" userId="S::z3374843@ad.unsw.edu.au::7fcbd16c-e09b-41e5-a561-38d1c96da0ae" providerId="AD" clId="Web-{15621E67-D020-4A67-9893-857BC783E371}" dt="2024-11-27T04:56:15.876" v="35" actId="1076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15621E67-D020-4A67-9893-857BC783E371}" dt="2024-11-27T04:55:56.391" v="31" actId="20577"/>
          <ac:spMkLst>
            <pc:docMk/>
            <pc:sldMk cId="1706193268" sldId="256"/>
            <ac:spMk id="5" creationId="{C8C81C5D-72FA-5B4A-8C51-5167364586A0}"/>
          </ac:spMkLst>
        </pc:spChg>
        <pc:picChg chg="add del mod">
          <ac:chgData name="Keiran Rowell" userId="S::z3374843@ad.unsw.edu.au::7fcbd16c-e09b-41e5-a561-38d1c96da0ae" providerId="AD" clId="Web-{15621E67-D020-4A67-9893-857BC783E371}" dt="2024-11-27T04:51:38.744" v="3"/>
          <ac:picMkLst>
            <pc:docMk/>
            <pc:sldMk cId="1706193268" sldId="256"/>
            <ac:picMk id="2" creationId="{2373D721-C8DF-73ED-199F-32C70EA0D1EF}"/>
          </ac:picMkLst>
        </pc:picChg>
        <pc:picChg chg="add mod">
          <ac:chgData name="Keiran Rowell" userId="S::z3374843@ad.unsw.edu.au::7fcbd16c-e09b-41e5-a561-38d1c96da0ae" providerId="AD" clId="Web-{15621E67-D020-4A67-9893-857BC783E371}" dt="2024-11-27T04:56:15.876" v="35" actId="1076"/>
          <ac:picMkLst>
            <pc:docMk/>
            <pc:sldMk cId="1706193268" sldId="256"/>
            <ac:picMk id="3" creationId="{A893B03B-8373-AB29-1EF5-02238452A8B4}"/>
          </ac:picMkLst>
        </pc:picChg>
        <pc:picChg chg="del">
          <ac:chgData name="Keiran Rowell" userId="S::z3374843@ad.unsw.edu.au::7fcbd16c-e09b-41e5-a561-38d1c96da0ae" providerId="AD" clId="Web-{15621E67-D020-4A67-9893-857BC783E371}" dt="2024-11-27T04:48:23.942" v="0"/>
          <ac:picMkLst>
            <pc:docMk/>
            <pc:sldMk cId="1706193268" sldId="256"/>
            <ac:picMk id="12" creationId="{2EBF2091-8B6B-6F33-153B-92F4F4DE238D}"/>
          </ac:picMkLst>
        </pc:picChg>
      </pc:sldChg>
    </pc:docChg>
  </pc:docChgLst>
  <pc:docChgLst>
    <pc:chgData name="Keiran Rowell" userId="S::z3374843@ad.unsw.edu.au::7fcbd16c-e09b-41e5-a561-38d1c96da0ae" providerId="AD" clId="Web-{78896905-8EC9-42E8-BB63-60B330FD4205}"/>
    <pc:docChg chg="modSld">
      <pc:chgData name="Keiran Rowell" userId="S::z3374843@ad.unsw.edu.au::7fcbd16c-e09b-41e5-a561-38d1c96da0ae" providerId="AD" clId="Web-{78896905-8EC9-42E8-BB63-60B330FD4205}" dt="2024-11-28T19:44:37.039" v="51"/>
      <pc:docMkLst>
        <pc:docMk/>
      </pc:docMkLst>
      <pc:sldChg chg="addSp modSp">
        <pc:chgData name="Keiran Rowell" userId="S::z3374843@ad.unsw.edu.au::7fcbd16c-e09b-41e5-a561-38d1c96da0ae" providerId="AD" clId="Web-{78896905-8EC9-42E8-BB63-60B330FD4205}" dt="2024-11-28T19:44:37.039" v="51"/>
        <pc:sldMkLst>
          <pc:docMk/>
          <pc:sldMk cId="1706193268" sldId="256"/>
        </pc:sldMkLst>
        <pc:spChg chg="add mod">
          <ac:chgData name="Keiran Rowell" userId="S::z3374843@ad.unsw.edu.au::7fcbd16c-e09b-41e5-a561-38d1c96da0ae" providerId="AD" clId="Web-{78896905-8EC9-42E8-BB63-60B330FD4205}" dt="2024-11-28T19:44:37.039" v="51"/>
          <ac:spMkLst>
            <pc:docMk/>
            <pc:sldMk cId="1706193268" sldId="256"/>
            <ac:spMk id="3" creationId="{B16787FF-22C0-42D0-09A6-56B4F4226429}"/>
          </ac:spMkLst>
        </pc:spChg>
        <pc:picChg chg="mod">
          <ac:chgData name="Keiran Rowell" userId="S::z3374843@ad.unsw.edu.au::7fcbd16c-e09b-41e5-a561-38d1c96da0ae" providerId="AD" clId="Web-{78896905-8EC9-42E8-BB63-60B330FD4205}" dt="2024-11-28T19:44:01.350" v="48" actId="1076"/>
          <ac:picMkLst>
            <pc:docMk/>
            <pc:sldMk cId="1706193268" sldId="256"/>
            <ac:picMk id="64" creationId="{05880054-7EE2-0A61-0D98-CE3B0F003752}"/>
          </ac:picMkLst>
        </pc:picChg>
      </pc:sldChg>
      <pc:sldChg chg="addAnim modAnim">
        <pc:chgData name="Keiran Rowell" userId="S::z3374843@ad.unsw.edu.au::7fcbd16c-e09b-41e5-a561-38d1c96da0ae" providerId="AD" clId="Web-{78896905-8EC9-42E8-BB63-60B330FD4205}" dt="2024-11-28T19:37:20.631" v="41"/>
        <pc:sldMkLst>
          <pc:docMk/>
          <pc:sldMk cId="1853335624" sldId="262"/>
        </pc:sldMkLst>
      </pc:sldChg>
    </pc:docChg>
  </pc:docChgLst>
  <pc:docChgLst>
    <pc:chgData name="Keiran Rowell" userId="S::z3374843@ad.unsw.edu.au::7fcbd16c-e09b-41e5-a561-38d1c96da0ae" providerId="AD" clId="Web-{C6423B5C-1D59-49D4-9E46-5A77A05F38FF}"/>
    <pc:docChg chg="modSld">
      <pc:chgData name="Keiran Rowell" userId="S::z3374843@ad.unsw.edu.au::7fcbd16c-e09b-41e5-a561-38d1c96da0ae" providerId="AD" clId="Web-{C6423B5C-1D59-49D4-9E46-5A77A05F38FF}" dt="2024-11-26T23:04:57.004" v="127" actId="14100"/>
      <pc:docMkLst>
        <pc:docMk/>
      </pc:docMkLst>
      <pc:sldChg chg="addSp delSp modSp addAnim delAnim">
        <pc:chgData name="Keiran Rowell" userId="S::z3374843@ad.unsw.edu.au::7fcbd16c-e09b-41e5-a561-38d1c96da0ae" providerId="AD" clId="Web-{C6423B5C-1D59-49D4-9E46-5A77A05F38FF}" dt="2024-11-26T23:04:57.004" v="127" actId="14100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C6423B5C-1D59-49D4-9E46-5A77A05F38FF}" dt="2024-11-26T23:04:57.004" v="127" actId="14100"/>
          <ac:spMkLst>
            <pc:docMk/>
            <pc:sldMk cId="1706193268" sldId="256"/>
            <ac:spMk id="4" creationId="{470E2A55-C2D6-3843-8298-3A3F0F11B014}"/>
          </ac:spMkLst>
        </pc:spChg>
        <pc:spChg chg="add del mod">
          <ac:chgData name="Keiran Rowell" userId="S::z3374843@ad.unsw.edu.au::7fcbd16c-e09b-41e5-a561-38d1c96da0ae" providerId="AD" clId="Web-{C6423B5C-1D59-49D4-9E46-5A77A05F38FF}" dt="2024-11-26T23:04:24.190" v="120"/>
          <ac:spMkLst>
            <pc:docMk/>
            <pc:sldMk cId="1706193268" sldId="256"/>
            <ac:spMk id="12" creationId="{EC986F3B-ADF0-4CCD-644B-3366590C3C00}"/>
          </ac:spMkLst>
        </pc:spChg>
        <pc:spChg chg="add mod">
          <ac:chgData name="Keiran Rowell" userId="S::z3374843@ad.unsw.edu.au::7fcbd16c-e09b-41e5-a561-38d1c96da0ae" providerId="AD" clId="Web-{C6423B5C-1D59-49D4-9E46-5A77A05F38FF}" dt="2024-11-26T23:04:11.659" v="112" actId="1076"/>
          <ac:spMkLst>
            <pc:docMk/>
            <pc:sldMk cId="1706193268" sldId="256"/>
            <ac:spMk id="14" creationId="{7DB3DCA4-B397-EA1D-E1FF-8DE15DA33DC7}"/>
          </ac:spMkLst>
        </pc:spChg>
        <pc:spChg chg="add mod">
          <ac:chgData name="Keiran Rowell" userId="S::z3374843@ad.unsw.edu.au::7fcbd16c-e09b-41e5-a561-38d1c96da0ae" providerId="AD" clId="Web-{C6423B5C-1D59-49D4-9E46-5A77A05F38FF}" dt="2024-11-26T23:04:28.081" v="121" actId="1076"/>
          <ac:spMkLst>
            <pc:docMk/>
            <pc:sldMk cId="1706193268" sldId="256"/>
            <ac:spMk id="15" creationId="{B08C7889-6F9E-31D0-8D24-79440DB5AFC2}"/>
          </ac:spMkLst>
        </pc:spChg>
        <pc:spChg chg="mod">
          <ac:chgData name="Keiran Rowell" userId="S::z3374843@ad.unsw.edu.au::7fcbd16c-e09b-41e5-a561-38d1c96da0ae" providerId="AD" clId="Web-{C6423B5C-1D59-49D4-9E46-5A77A05F38FF}" dt="2024-11-26T23:02:34.108" v="74" actId="1076"/>
          <ac:spMkLst>
            <pc:docMk/>
            <pc:sldMk cId="1706193268" sldId="256"/>
            <ac:spMk id="46" creationId="{4B1E6AD4-A754-AE86-B049-D6EAA388CAFB}"/>
          </ac:spMkLst>
        </pc:spChg>
        <pc:spChg chg="mod">
          <ac:chgData name="Keiran Rowell" userId="S::z3374843@ad.unsw.edu.au::7fcbd16c-e09b-41e5-a561-38d1c96da0ae" providerId="AD" clId="Web-{C6423B5C-1D59-49D4-9E46-5A77A05F38FF}" dt="2024-11-26T23:02:37.593" v="75" actId="1076"/>
          <ac:spMkLst>
            <pc:docMk/>
            <pc:sldMk cId="1706193268" sldId="256"/>
            <ac:spMk id="48" creationId="{D87B4AF8-846B-DC5D-CD8A-B4A5A8292C9F}"/>
          </ac:spMkLst>
        </pc:spChg>
        <pc:spChg chg="mod">
          <ac:chgData name="Keiran Rowell" userId="S::z3374843@ad.unsw.edu.au::7fcbd16c-e09b-41e5-a561-38d1c96da0ae" providerId="AD" clId="Web-{C6423B5C-1D59-49D4-9E46-5A77A05F38FF}" dt="2024-11-26T23:02:26.733" v="72" actId="20577"/>
          <ac:spMkLst>
            <pc:docMk/>
            <pc:sldMk cId="1706193268" sldId="256"/>
            <ac:spMk id="56" creationId="{CB5CD072-BFC8-AE13-26D5-1AC6C84BBDCB}"/>
          </ac:spMkLst>
        </pc:spChg>
        <pc:spChg chg="mod">
          <ac:chgData name="Keiran Rowell" userId="S::z3374843@ad.unsw.edu.au::7fcbd16c-e09b-41e5-a561-38d1c96da0ae" providerId="AD" clId="Web-{C6423B5C-1D59-49D4-9E46-5A77A05F38FF}" dt="2024-11-26T23:02:20.951" v="65" actId="1076"/>
          <ac:spMkLst>
            <pc:docMk/>
            <pc:sldMk cId="1706193268" sldId="256"/>
            <ac:spMk id="58" creationId="{F85C7094-4F06-7A53-3DB8-7BBACC68BD5F}"/>
          </ac:spMkLst>
        </pc:spChg>
        <pc:picChg chg="add del mod">
          <ac:chgData name="Keiran Rowell" userId="S::z3374843@ad.unsw.edu.au::7fcbd16c-e09b-41e5-a561-38d1c96da0ae" providerId="AD" clId="Web-{C6423B5C-1D59-49D4-9E46-5A77A05F38FF}" dt="2024-11-26T23:02:45.155" v="79"/>
          <ac:picMkLst>
            <pc:docMk/>
            <pc:sldMk cId="1706193268" sldId="256"/>
            <ac:picMk id="6" creationId="{83D1D322-636B-D74B-EB35-1262934403B6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0:12.462" v="27" actId="1076"/>
          <ac:picMkLst>
            <pc:docMk/>
            <pc:sldMk cId="1706193268" sldId="256"/>
            <ac:picMk id="50" creationId="{90FB94C5-5C89-0AB7-D87F-6C2AC97AB712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3:01.094" v="81" actId="1076"/>
          <ac:picMkLst>
            <pc:docMk/>
            <pc:sldMk cId="1706193268" sldId="256"/>
            <ac:picMk id="52" creationId="{2596BCCC-5A60-BD7D-9D70-D7E8E6E2BD7E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1:28.215" v="45" actId="1076"/>
          <ac:picMkLst>
            <pc:docMk/>
            <pc:sldMk cId="1706193268" sldId="256"/>
            <ac:picMk id="60" creationId="{30B80D5A-D15E-5F74-1DBC-FA1DBA392C95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3:58.689" v="108" actId="1076"/>
          <ac:picMkLst>
            <pc:docMk/>
            <pc:sldMk cId="1706193268" sldId="256"/>
            <ac:picMk id="62" creationId="{61653376-F3E4-82C3-F0D7-9DBAAB1DAFC4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2:42.843" v="77" actId="1076"/>
          <ac:picMkLst>
            <pc:docMk/>
            <pc:sldMk cId="1706193268" sldId="256"/>
            <ac:picMk id="64" creationId="{05880054-7EE2-0A61-0D98-CE3B0F003752}"/>
          </ac:picMkLst>
        </pc:picChg>
        <pc:picChg chg="mod">
          <ac:chgData name="Keiran Rowell" userId="S::z3374843@ad.unsw.edu.au::7fcbd16c-e09b-41e5-a561-38d1c96da0ae" providerId="AD" clId="Web-{C6423B5C-1D59-49D4-9E46-5A77A05F38FF}" dt="2024-11-26T23:02:40.327" v="76" actId="1076"/>
          <ac:picMkLst>
            <pc:docMk/>
            <pc:sldMk cId="1706193268" sldId="256"/>
            <ac:picMk id="66" creationId="{1F139009-661C-36D8-0347-C46B7F4DA4DE}"/>
          </ac:picMkLst>
        </pc:picChg>
        <pc:picChg chg="del mod">
          <ac:chgData name="Keiran Rowell" userId="S::z3374843@ad.unsw.edu.au::7fcbd16c-e09b-41e5-a561-38d1c96da0ae" providerId="AD" clId="Web-{C6423B5C-1D59-49D4-9E46-5A77A05F38FF}" dt="2024-11-26T23:02:44.593" v="78"/>
          <ac:picMkLst>
            <pc:docMk/>
            <pc:sldMk cId="1706193268" sldId="256"/>
            <ac:picMk id="68" creationId="{8AB25527-98A2-C66A-FFC7-1AD2D029B790}"/>
          </ac:picMkLst>
        </pc:picChg>
        <pc:cxnChg chg="add mod">
          <ac:chgData name="Keiran Rowell" userId="S::z3374843@ad.unsw.edu.au::7fcbd16c-e09b-41e5-a561-38d1c96da0ae" providerId="AD" clId="Web-{C6423B5C-1D59-49D4-9E46-5A77A05F38FF}" dt="2024-11-26T23:04:02.893" v="110" actId="1076"/>
          <ac:cxnSpMkLst>
            <pc:docMk/>
            <pc:sldMk cId="1706193268" sldId="256"/>
            <ac:cxnSpMk id="8" creationId="{2DE6E7D6-9253-A114-52C4-A87AC2939B75}"/>
          </ac:cxnSpMkLst>
        </pc:cxnChg>
        <pc:cxnChg chg="add mod">
          <ac:chgData name="Keiran Rowell" userId="S::z3374843@ad.unsw.edu.au::7fcbd16c-e09b-41e5-a561-38d1c96da0ae" providerId="AD" clId="Web-{C6423B5C-1D59-49D4-9E46-5A77A05F38FF}" dt="2024-11-26T23:01:58.669" v="55" actId="1076"/>
          <ac:cxnSpMkLst>
            <pc:docMk/>
            <pc:sldMk cId="1706193268" sldId="256"/>
            <ac:cxnSpMk id="10" creationId="{4B6F57B5-AFF6-5425-4448-11CBF7AA6D16}"/>
          </ac:cxnSpMkLst>
        </pc:cxnChg>
        <pc:cxnChg chg="mod">
          <ac:chgData name="Keiran Rowell" userId="S::z3374843@ad.unsw.edu.au::7fcbd16c-e09b-41e5-a561-38d1c96da0ae" providerId="AD" clId="Web-{C6423B5C-1D59-49D4-9E46-5A77A05F38FF}" dt="2024-11-26T23:00:29.104" v="31" actId="1076"/>
          <ac:cxnSpMkLst>
            <pc:docMk/>
            <pc:sldMk cId="1706193268" sldId="256"/>
            <ac:cxnSpMk id="44" creationId="{CFA1ABE9-C1DC-FFC5-B5BE-2C728E8ADE16}"/>
          </ac:cxnSpMkLst>
        </pc:cxnChg>
        <pc:cxnChg chg="del mod">
          <ac:chgData name="Keiran Rowell" userId="S::z3374843@ad.unsw.edu.au::7fcbd16c-e09b-41e5-a561-38d1c96da0ae" providerId="AD" clId="Web-{C6423B5C-1D59-49D4-9E46-5A77A05F38FF}" dt="2024-11-26T23:00:01.025" v="24"/>
          <ac:cxnSpMkLst>
            <pc:docMk/>
            <pc:sldMk cId="1706193268" sldId="256"/>
            <ac:cxnSpMk id="54" creationId="{9520A203-2E9A-493C-EFB9-8077E2E50319}"/>
          </ac:cxnSpMkLst>
        </pc:cxnChg>
      </pc:sldChg>
    </pc:docChg>
  </pc:docChgLst>
  <pc:docChgLst>
    <pc:chgData name="Keiran Rowell" userId="S::z3374843@ad.unsw.edu.au::7fcbd16c-e09b-41e5-a561-38d1c96da0ae" providerId="AD" clId="Web-{F23F761F-72C5-477D-917E-50FC1F3E6AD8}"/>
    <pc:docChg chg="modSld">
      <pc:chgData name="Keiran Rowell" userId="S::z3374843@ad.unsw.edu.au::7fcbd16c-e09b-41e5-a561-38d1c96da0ae" providerId="AD" clId="Web-{F23F761F-72C5-477D-917E-50FC1F3E6AD8}" dt="2024-06-12T00:16:46.761" v="325" actId="14100"/>
      <pc:docMkLst>
        <pc:docMk/>
      </pc:docMkLst>
      <pc:sldChg chg="modSp">
        <pc:chgData name="Keiran Rowell" userId="S::z3374843@ad.unsw.edu.au::7fcbd16c-e09b-41e5-a561-38d1c96da0ae" providerId="AD" clId="Web-{F23F761F-72C5-477D-917E-50FC1F3E6AD8}" dt="2024-06-12T00:14:07.849" v="273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F23F761F-72C5-477D-917E-50FC1F3E6AD8}" dt="2024-06-12T00:13:58.708" v="271" actId="20577"/>
          <ac:spMkLst>
            <pc:docMk/>
            <pc:sldMk cId="1706193268" sldId="256"/>
            <ac:spMk id="4" creationId="{470E2A55-C2D6-3843-8298-3A3F0F11B014}"/>
          </ac:spMkLst>
        </pc:spChg>
        <pc:picChg chg="mod modCrop">
          <ac:chgData name="Keiran Rowell" userId="S::z3374843@ad.unsw.edu.au::7fcbd16c-e09b-41e5-a561-38d1c96da0ae" providerId="AD" clId="Web-{F23F761F-72C5-477D-917E-50FC1F3E6AD8}" dt="2024-06-12T00:14:07.849" v="273"/>
          <ac:picMkLst>
            <pc:docMk/>
            <pc:sldMk cId="1706193268" sldId="256"/>
            <ac:picMk id="10" creationId="{3B22292E-C645-44E3-0153-1FEA1B74F42A}"/>
          </ac:picMkLst>
        </pc:picChg>
      </pc:sldChg>
      <pc:sldChg chg="modSp">
        <pc:chgData name="Keiran Rowell" userId="S::z3374843@ad.unsw.edu.au::7fcbd16c-e09b-41e5-a561-38d1c96da0ae" providerId="AD" clId="Web-{F23F761F-72C5-477D-917E-50FC1F3E6AD8}" dt="2024-06-12T00:14:33.960" v="280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F23F761F-72C5-477D-917E-50FC1F3E6AD8}" dt="2024-06-12T00:14:33.960" v="280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modSp">
        <pc:chgData name="Keiran Rowell" userId="S::z3374843@ad.unsw.edu.au::7fcbd16c-e09b-41e5-a561-38d1c96da0ae" providerId="AD" clId="Web-{F23F761F-72C5-477D-917E-50FC1F3E6AD8}" dt="2024-06-12T00:13:57.802" v="270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F23F761F-72C5-477D-917E-50FC1F3E6AD8}" dt="2024-06-12T00:13:57.802" v="270" actId="20577"/>
          <ac:spMkLst>
            <pc:docMk/>
            <pc:sldMk cId="817751068" sldId="260"/>
            <ac:spMk id="3" creationId="{2D516F4F-F0C1-994F-83C8-B6DC8CFDAD36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1:10.593" v="114" actId="1076"/>
          <ac:spMkLst>
            <pc:docMk/>
            <pc:sldMk cId="817751068" sldId="260"/>
            <ac:spMk id="12" creationId="{FDCB9A7E-374D-04B1-342A-EF23E86B0D82}"/>
          </ac:spMkLst>
        </pc:spChg>
        <pc:picChg chg="mod">
          <ac:chgData name="Keiran Rowell" userId="S::z3374843@ad.unsw.edu.au::7fcbd16c-e09b-41e5-a561-38d1c96da0ae" providerId="AD" clId="Web-{F23F761F-72C5-477D-917E-50FC1F3E6AD8}" dt="2024-06-12T00:11:10.468" v="112" actId="1076"/>
          <ac:picMkLst>
            <pc:docMk/>
            <pc:sldMk cId="817751068" sldId="260"/>
            <ac:picMk id="9" creationId="{ACB2E0B1-2824-4039-B371-09D065DE4D82}"/>
          </ac:picMkLst>
        </pc:picChg>
        <pc:picChg chg="mod">
          <ac:chgData name="Keiran Rowell" userId="S::z3374843@ad.unsw.edu.au::7fcbd16c-e09b-41e5-a561-38d1c96da0ae" providerId="AD" clId="Web-{F23F761F-72C5-477D-917E-50FC1F3E6AD8}" dt="2024-06-12T00:11:10.578" v="113" actId="1076"/>
          <ac:picMkLst>
            <pc:docMk/>
            <pc:sldMk cId="817751068" sldId="260"/>
            <ac:picMk id="11" creationId="{D216A394-869B-2A99-37CA-5BEAE4E99FA1}"/>
          </ac:picMkLst>
        </pc:picChg>
        <pc:cxnChg chg="mod">
          <ac:chgData name="Keiran Rowell" userId="S::z3374843@ad.unsw.edu.au::7fcbd16c-e09b-41e5-a561-38d1c96da0ae" providerId="AD" clId="Web-{F23F761F-72C5-477D-917E-50FC1F3E6AD8}" dt="2024-06-12T00:11:10.609" v="115" actId="1076"/>
          <ac:cxnSpMkLst>
            <pc:docMk/>
            <pc:sldMk cId="817751068" sldId="260"/>
            <ac:cxnSpMk id="13" creationId="{ADADE9E5-69C4-2E27-395D-F6CEE5D0D9D8}"/>
          </ac:cxnSpMkLst>
        </pc:cxnChg>
      </pc:sldChg>
      <pc:sldChg chg="modSp">
        <pc:chgData name="Keiran Rowell" userId="S::z3374843@ad.unsw.edu.au::7fcbd16c-e09b-41e5-a561-38d1c96da0ae" providerId="AD" clId="Web-{F23F761F-72C5-477D-917E-50FC1F3E6AD8}" dt="2024-06-12T00:09:45.153" v="69" actId="20577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F23F761F-72C5-477D-917E-50FC1F3E6AD8}" dt="2024-06-12T00:09:29.699" v="61" actId="1076"/>
          <ac:spMkLst>
            <pc:docMk/>
            <pc:sldMk cId="541680096" sldId="263"/>
            <ac:spMk id="8" creationId="{6E4CABD7-B08F-0A57-AF13-B0B023FB1D17}"/>
          </ac:spMkLst>
        </pc:spChg>
        <pc:spChg chg="mod">
          <ac:chgData name="Keiran Rowell" userId="S::z3374843@ad.unsw.edu.au::7fcbd16c-e09b-41e5-a561-38d1c96da0ae" providerId="AD" clId="Web-{F23F761F-72C5-477D-917E-50FC1F3E6AD8}" dt="2024-06-12T00:09:26.058" v="60" actId="1076"/>
          <ac:spMkLst>
            <pc:docMk/>
            <pc:sldMk cId="541680096" sldId="263"/>
            <ac:spMk id="12" creationId="{DF687B25-C886-C0AB-F06C-6CB170CBBAA9}"/>
          </ac:spMkLst>
        </pc:spChg>
        <pc:spChg chg="mod">
          <ac:chgData name="Keiran Rowell" userId="S::z3374843@ad.unsw.edu.au::7fcbd16c-e09b-41e5-a561-38d1c96da0ae" providerId="AD" clId="Web-{F23F761F-72C5-477D-917E-50FC1F3E6AD8}" dt="2024-06-12T00:09:45.153" v="69" actId="20577"/>
          <ac:spMkLst>
            <pc:docMk/>
            <pc:sldMk cId="541680096" sldId="263"/>
            <ac:spMk id="15" creationId="{7C144D8B-75B3-ADD8-D31C-2FF3A626D146}"/>
          </ac:spMkLst>
        </pc:spChg>
        <pc:picChg chg="mod">
          <ac:chgData name="Keiran Rowell" userId="S::z3374843@ad.unsw.edu.au::7fcbd16c-e09b-41e5-a561-38d1c96da0ae" providerId="AD" clId="Web-{F23F761F-72C5-477D-917E-50FC1F3E6AD8}" dt="2024-06-12T00:09:31.434" v="62" actId="1076"/>
          <ac:picMkLst>
            <pc:docMk/>
            <pc:sldMk cId="541680096" sldId="263"/>
            <ac:picMk id="3" creationId="{41D29EF9-9E25-5620-D27F-D9C3F3ADA5D3}"/>
          </ac:picMkLst>
        </pc:picChg>
      </pc:sldChg>
      <pc:sldChg chg="modSp">
        <pc:chgData name="Keiran Rowell" userId="S::z3374843@ad.unsw.edu.au::7fcbd16c-e09b-41e5-a561-38d1c96da0ae" providerId="AD" clId="Web-{F23F761F-72C5-477D-917E-50FC1F3E6AD8}" dt="2024-06-12T00:15:02.476" v="295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F23F761F-72C5-477D-917E-50FC1F3E6AD8}" dt="2024-06-12T00:15:02.476" v="295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modSp">
        <pc:chgData name="Keiran Rowell" userId="S::z3374843@ad.unsw.edu.au::7fcbd16c-e09b-41e5-a561-38d1c96da0ae" providerId="AD" clId="Web-{F23F761F-72C5-477D-917E-50FC1F3E6AD8}" dt="2024-06-12T00:16:46.761" v="325" actId="14100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F23F761F-72C5-477D-917E-50FC1F3E6AD8}" dt="2024-06-12T00:16:46.761" v="325" actId="14100"/>
          <ac:spMkLst>
            <pc:docMk/>
            <pc:sldMk cId="1524680891" sldId="266"/>
            <ac:spMk id="2" creationId="{2D2DCED0-B64D-C66B-495F-A7642DE06D8D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6:18.401" v="319" actId="1076"/>
          <ac:spMkLst>
            <pc:docMk/>
            <pc:sldMk cId="1524680891" sldId="266"/>
            <ac:spMk id="3" creationId="{79E3B8A9-6294-EA9F-7F3B-17C1A52014D8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6:20.073" v="320" actId="1076"/>
          <ac:spMkLst>
            <pc:docMk/>
            <pc:sldMk cId="1524680891" sldId="266"/>
            <ac:spMk id="4" creationId="{B7AA5B04-1DC8-0C06-C0E0-2D75CB196DFD}"/>
          </ac:spMkLst>
        </pc:spChg>
        <pc:spChg chg="mod">
          <ac:chgData name="Keiran Rowell" userId="S::z3374843@ad.unsw.edu.au::7fcbd16c-e09b-41e5-a561-38d1c96da0ae" providerId="AD" clId="Web-{F23F761F-72C5-477D-917E-50FC1F3E6AD8}" dt="2024-06-12T00:07:45.508" v="9" actId="20577"/>
          <ac:spMkLst>
            <pc:docMk/>
            <pc:sldMk cId="1524680891" sldId="266"/>
            <ac:spMk id="5" creationId="{55CF688F-29DB-02D9-6CCA-918FF83B7FC5}"/>
          </ac:spMkLst>
        </pc:spChg>
        <pc:spChg chg="mod">
          <ac:chgData name="Keiran Rowell" userId="S::z3374843@ad.unsw.edu.au::7fcbd16c-e09b-41e5-a561-38d1c96da0ae" providerId="AD" clId="Web-{F23F761F-72C5-477D-917E-50FC1F3E6AD8}" dt="2024-06-12T00:07:51.961" v="11" actId="1076"/>
          <ac:spMkLst>
            <pc:docMk/>
            <pc:sldMk cId="1524680891" sldId="266"/>
            <ac:spMk id="10" creationId="{BCA290A1-4DDB-B0A8-73A0-911AB9E0D05E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6:31.198" v="323" actId="1076"/>
          <ac:spMkLst>
            <pc:docMk/>
            <pc:sldMk cId="1524680891" sldId="266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6:22.417" v="321" actId="1076"/>
          <ac:spMkLst>
            <pc:docMk/>
            <pc:sldMk cId="1524680891" sldId="266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F23F761F-72C5-477D-917E-50FC1F3E6AD8}" dt="2024-06-12T00:16:41.073" v="324" actId="1076"/>
          <ac:spMkLst>
            <pc:docMk/>
            <pc:sldMk cId="1524680891" sldId="266"/>
            <ac:spMk id="24" creationId="{E9A06250-0875-99A3-5D7E-7C4A3D76DE34}"/>
          </ac:spMkLst>
        </pc:spChg>
        <pc:picChg chg="mod">
          <ac:chgData name="Keiran Rowell" userId="S::z3374843@ad.unsw.edu.au::7fcbd16c-e09b-41e5-a561-38d1c96da0ae" providerId="AD" clId="Web-{F23F761F-72C5-477D-917E-50FC1F3E6AD8}" dt="2024-06-12T00:07:52.977" v="12" actId="1076"/>
          <ac:picMkLst>
            <pc:docMk/>
            <pc:sldMk cId="1524680891" sldId="266"/>
            <ac:picMk id="9" creationId="{C04CF083-C1A4-4216-B6DC-C4665219B45F}"/>
          </ac:picMkLst>
        </pc:picChg>
      </pc:sldChg>
    </pc:docChg>
  </pc:docChgLst>
  <pc:docChgLst>
    <pc:chgData name="Keiran Rowell" userId="S::z3374843@ad.unsw.edu.au::7fcbd16c-e09b-41e5-a561-38d1c96da0ae" providerId="AD" clId="Web-{D9DD8467-DB85-47B5-BF16-F4BE60C8A3D4}"/>
    <pc:docChg chg="modSld">
      <pc:chgData name="Keiran Rowell" userId="S::z3374843@ad.unsw.edu.au::7fcbd16c-e09b-41e5-a561-38d1c96da0ae" providerId="AD" clId="Web-{D9DD8467-DB85-47B5-BF16-F4BE60C8A3D4}" dt="2024-06-12T05:41:28.060" v="120"/>
      <pc:docMkLst>
        <pc:docMk/>
      </pc:docMkLst>
      <pc:sldChg chg="modSp addAnim delAnim">
        <pc:chgData name="Keiran Rowell" userId="S::z3374843@ad.unsw.edu.au::7fcbd16c-e09b-41e5-a561-38d1c96da0ae" providerId="AD" clId="Web-{D9DD8467-DB85-47B5-BF16-F4BE60C8A3D4}" dt="2024-06-12T05:31:06.919" v="20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D9DD8467-DB85-47B5-BF16-F4BE60C8A3D4}" dt="2024-06-12T05:30:20.963" v="18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addAnim delAnim">
        <pc:chgData name="Keiran Rowell" userId="S::z3374843@ad.unsw.edu.au::7fcbd16c-e09b-41e5-a561-38d1c96da0ae" providerId="AD" clId="Web-{D9DD8467-DB85-47B5-BF16-F4BE60C8A3D4}" dt="2024-06-12T05:35:35.957" v="40"/>
        <pc:sldMkLst>
          <pc:docMk/>
          <pc:sldMk cId="1920162537" sldId="258"/>
        </pc:sldMkLst>
      </pc:sldChg>
      <pc:sldChg chg="modSp addAnim delAnim modAnim">
        <pc:chgData name="Keiran Rowell" userId="S::z3374843@ad.unsw.edu.au::7fcbd16c-e09b-41e5-a561-38d1c96da0ae" providerId="AD" clId="Web-{D9DD8467-DB85-47B5-BF16-F4BE60C8A3D4}" dt="2024-06-12T05:37:56.757" v="81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D9DD8467-DB85-47B5-BF16-F4BE60C8A3D4}" dt="2024-06-12T05:37:56.757" v="81" actId="20577"/>
          <ac:spMkLst>
            <pc:docMk/>
            <pc:sldMk cId="817751068" sldId="260"/>
            <ac:spMk id="3" creationId="{2D516F4F-F0C1-994F-83C8-B6DC8CFDAD36}"/>
          </ac:spMkLst>
        </pc:spChg>
      </pc:sldChg>
      <pc:sldChg chg="modSp addAnim delAnim modAnim">
        <pc:chgData name="Keiran Rowell" userId="S::z3374843@ad.unsw.edu.au::7fcbd16c-e09b-41e5-a561-38d1c96da0ae" providerId="AD" clId="Web-{D9DD8467-DB85-47B5-BF16-F4BE60C8A3D4}" dt="2024-06-12T05:41:28.060" v="120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D9DD8467-DB85-47B5-BF16-F4BE60C8A3D4}" dt="2024-06-12T05:36:12.254" v="52" actId="20577"/>
          <ac:spMkLst>
            <pc:docMk/>
            <pc:sldMk cId="1853335624" sldId="262"/>
            <ac:spMk id="2" creationId="{BE2C8FF1-5459-1CEB-CB51-E5EACCDF74B4}"/>
          </ac:spMkLst>
        </pc:spChg>
      </pc:sldChg>
    </pc:docChg>
  </pc:docChgLst>
  <pc:docChgLst>
    <pc:chgData name="Keiran Rowell" userId="S::z3374843@ad.unsw.edu.au::7fcbd16c-e09b-41e5-a561-38d1c96da0ae" providerId="AD" clId="Web-{A39C54E5-E611-4209-9CF9-0054B06E14E2}"/>
    <pc:docChg chg="modSld">
      <pc:chgData name="Keiran Rowell" userId="S::z3374843@ad.unsw.edu.au::7fcbd16c-e09b-41e5-a561-38d1c96da0ae" providerId="AD" clId="Web-{A39C54E5-E611-4209-9CF9-0054B06E14E2}" dt="2024-11-27T02:03:11.250" v="2" actId="1076"/>
      <pc:docMkLst>
        <pc:docMk/>
      </pc:docMkLst>
      <pc:sldChg chg="modSp">
        <pc:chgData name="Keiran Rowell" userId="S::z3374843@ad.unsw.edu.au::7fcbd16c-e09b-41e5-a561-38d1c96da0ae" providerId="AD" clId="Web-{A39C54E5-E611-4209-9CF9-0054B06E14E2}" dt="2024-11-27T02:03:11.250" v="2" actId="1076"/>
        <pc:sldMkLst>
          <pc:docMk/>
          <pc:sldMk cId="3844353209" sldId="270"/>
        </pc:sldMkLst>
        <pc:picChg chg="mod">
          <ac:chgData name="Keiran Rowell" userId="S::z3374843@ad.unsw.edu.au::7fcbd16c-e09b-41e5-a561-38d1c96da0ae" providerId="AD" clId="Web-{A39C54E5-E611-4209-9CF9-0054B06E14E2}" dt="2024-11-27T02:02:59.780" v="0" actId="1076"/>
          <ac:picMkLst>
            <pc:docMk/>
            <pc:sldMk cId="3844353209" sldId="270"/>
            <ac:picMk id="2" creationId="{749FD16A-C337-F0D4-C662-E36D041F2A19}"/>
          </ac:picMkLst>
        </pc:picChg>
        <pc:picChg chg="mod">
          <ac:chgData name="Keiran Rowell" userId="S::z3374843@ad.unsw.edu.au::7fcbd16c-e09b-41e5-a561-38d1c96da0ae" providerId="AD" clId="Web-{A39C54E5-E611-4209-9CF9-0054B06E14E2}" dt="2024-11-27T02:03:11.250" v="2" actId="1076"/>
          <ac:picMkLst>
            <pc:docMk/>
            <pc:sldMk cId="3844353209" sldId="270"/>
            <ac:picMk id="3" creationId="{CA17B479-A79C-7A95-E371-8BD1DD96AC5D}"/>
          </ac:picMkLst>
        </pc:picChg>
      </pc:sldChg>
    </pc:docChg>
  </pc:docChgLst>
  <pc:docChgLst>
    <pc:chgData name="Keiran Rowell" userId="S::z3374843@ad.unsw.edu.au::7fcbd16c-e09b-41e5-a561-38d1c96da0ae" providerId="AD" clId="Web-{1DDE07C1-23E9-4F79-A640-22A3C5E367E9}"/>
    <pc:docChg chg="modSld">
      <pc:chgData name="Keiran Rowell" userId="S::z3374843@ad.unsw.edu.au::7fcbd16c-e09b-41e5-a561-38d1c96da0ae" providerId="AD" clId="Web-{1DDE07C1-23E9-4F79-A640-22A3C5E367E9}" dt="2024-11-26T23:16:31.989" v="25"/>
      <pc:docMkLst>
        <pc:docMk/>
      </pc:docMkLst>
      <pc:sldChg chg="addSp delSp modSp">
        <pc:chgData name="Keiran Rowell" userId="S::z3374843@ad.unsw.edu.au::7fcbd16c-e09b-41e5-a561-38d1c96da0ae" providerId="AD" clId="Web-{1DDE07C1-23E9-4F79-A640-22A3C5E367E9}" dt="2024-11-26T23:16:31.989" v="25"/>
        <pc:sldMkLst>
          <pc:docMk/>
          <pc:sldMk cId="1706193268" sldId="256"/>
        </pc:sldMkLst>
        <pc:picChg chg="add del">
          <ac:chgData name="Keiran Rowell" userId="S::z3374843@ad.unsw.edu.au::7fcbd16c-e09b-41e5-a561-38d1c96da0ae" providerId="AD" clId="Web-{1DDE07C1-23E9-4F79-A640-22A3C5E367E9}" dt="2024-11-26T23:16:31.989" v="25"/>
          <ac:picMkLst>
            <pc:docMk/>
            <pc:sldMk cId="1706193268" sldId="256"/>
            <ac:picMk id="2" creationId="{51D52DED-1888-0C26-4A8F-75731AB1DA29}"/>
          </ac:picMkLst>
        </pc:picChg>
        <pc:picChg chg="add del mod">
          <ac:chgData name="Keiran Rowell" userId="S::z3374843@ad.unsw.edu.au::7fcbd16c-e09b-41e5-a561-38d1c96da0ae" providerId="AD" clId="Web-{1DDE07C1-23E9-4F79-A640-22A3C5E367E9}" dt="2024-11-26T23:14:47.581" v="3"/>
          <ac:picMkLst>
            <pc:docMk/>
            <pc:sldMk cId="1706193268" sldId="256"/>
            <ac:picMk id="3" creationId="{968B428D-1B75-EBFC-1236-54EBA8D4AAD4}"/>
          </ac:picMkLst>
        </pc:picChg>
        <pc:picChg chg="add del mod">
          <ac:chgData name="Keiran Rowell" userId="S::z3374843@ad.unsw.edu.au::7fcbd16c-e09b-41e5-a561-38d1c96da0ae" providerId="AD" clId="Web-{1DDE07C1-23E9-4F79-A640-22A3C5E367E9}" dt="2024-11-26T23:14:59.940" v="7"/>
          <ac:picMkLst>
            <pc:docMk/>
            <pc:sldMk cId="1706193268" sldId="256"/>
            <ac:picMk id="6" creationId="{271E146C-3743-0A96-B798-456B2C078A87}"/>
          </ac:picMkLst>
        </pc:picChg>
        <pc:picChg chg="add del mod">
          <ac:chgData name="Keiran Rowell" userId="S::z3374843@ad.unsw.edu.au::7fcbd16c-e09b-41e5-a561-38d1c96da0ae" providerId="AD" clId="Web-{1DDE07C1-23E9-4F79-A640-22A3C5E367E9}" dt="2024-11-26T23:16:06.707" v="17"/>
          <ac:picMkLst>
            <pc:docMk/>
            <pc:sldMk cId="1706193268" sldId="256"/>
            <ac:picMk id="7" creationId="{EC25FF47-AA97-3545-B5CD-D6B17FAC1005}"/>
          </ac:picMkLst>
        </pc:picChg>
        <pc:inkChg chg="add del">
          <ac:chgData name="Keiran Rowell" userId="S::z3374843@ad.unsw.edu.au::7fcbd16c-e09b-41e5-a561-38d1c96da0ae" providerId="AD" clId="Web-{1DDE07C1-23E9-4F79-A640-22A3C5E367E9}" dt="2024-11-26T23:16:11.067" v="19"/>
          <ac:inkMkLst>
            <pc:docMk/>
            <pc:sldMk cId="1706193268" sldId="256"/>
            <ac:inkMk id="9" creationId="{D6AD33EA-A0C1-4C94-1928-6009F4264EE6}"/>
          </ac:inkMkLst>
        </pc:inkChg>
        <pc:inkChg chg="add del">
          <ac:chgData name="Keiran Rowell" userId="S::z3374843@ad.unsw.edu.au::7fcbd16c-e09b-41e5-a561-38d1c96da0ae" providerId="AD" clId="Web-{1DDE07C1-23E9-4F79-A640-22A3C5E367E9}" dt="2024-11-26T23:16:15.786" v="22"/>
          <ac:inkMkLst>
            <pc:docMk/>
            <pc:sldMk cId="1706193268" sldId="256"/>
            <ac:inkMk id="11" creationId="{DE70FBFE-EE6C-AFA2-6742-A331995FAABE}"/>
          </ac:inkMkLst>
        </pc:inkChg>
        <pc:inkChg chg="add del">
          <ac:chgData name="Keiran Rowell" userId="S::z3374843@ad.unsw.edu.au::7fcbd16c-e09b-41e5-a561-38d1c96da0ae" providerId="AD" clId="Web-{1DDE07C1-23E9-4F79-A640-22A3C5E367E9}" dt="2024-11-26T23:16:21.114" v="24"/>
          <ac:inkMkLst>
            <pc:docMk/>
            <pc:sldMk cId="1706193268" sldId="256"/>
            <ac:inkMk id="12" creationId="{EB2A1876-5235-04D5-139A-12EAEDD0C8B5}"/>
          </ac:inkMkLst>
        </pc:inkChg>
      </pc:sldChg>
    </pc:docChg>
  </pc:docChgLst>
  <pc:docChgLst>
    <pc:chgData name="Keiran Rowell" userId="S::z3374843@ad.unsw.edu.au::7fcbd16c-e09b-41e5-a561-38d1c96da0ae" providerId="AD" clId="Web-{9D126AA9-FAB1-4E53-A0AF-87CC0F6D0E59}"/>
    <pc:docChg chg="modSld">
      <pc:chgData name="Keiran Rowell" userId="S::z3374843@ad.unsw.edu.au::7fcbd16c-e09b-41e5-a561-38d1c96da0ae" providerId="AD" clId="Web-{9D126AA9-FAB1-4E53-A0AF-87CC0F6D0E59}" dt="2024-06-13T00:11:01.216" v="67" actId="20577"/>
      <pc:docMkLst>
        <pc:docMk/>
      </pc:docMkLst>
      <pc:sldChg chg="addSp delSp modSp">
        <pc:chgData name="Keiran Rowell" userId="S::z3374843@ad.unsw.edu.au::7fcbd16c-e09b-41e5-a561-38d1c96da0ae" providerId="AD" clId="Web-{9D126AA9-FAB1-4E53-A0AF-87CC0F6D0E59}" dt="2024-06-13T00:11:01.216" v="67" actId="20577"/>
        <pc:sldMkLst>
          <pc:docMk/>
          <pc:sldMk cId="35511063" sldId="267"/>
        </pc:sldMkLst>
        <pc:spChg chg="mod">
          <ac:chgData name="Keiran Rowell" userId="S::z3374843@ad.unsw.edu.au::7fcbd16c-e09b-41e5-a561-38d1c96da0ae" providerId="AD" clId="Web-{9D126AA9-FAB1-4E53-A0AF-87CC0F6D0E59}" dt="2024-06-13T00:10:48.685" v="64" actId="20577"/>
          <ac:spMkLst>
            <pc:docMk/>
            <pc:sldMk cId="35511063" sldId="267"/>
            <ac:spMk id="2" creationId="{310ED836-1CCB-95BF-C322-691373FAA57E}"/>
          </ac:spMkLst>
        </pc:spChg>
        <pc:spChg chg="mod">
          <ac:chgData name="Keiran Rowell" userId="S::z3374843@ad.unsw.edu.au::7fcbd16c-e09b-41e5-a561-38d1c96da0ae" providerId="AD" clId="Web-{9D126AA9-FAB1-4E53-A0AF-87CC0F6D0E59}" dt="2024-06-13T00:10:27.496" v="48" actId="1076"/>
          <ac:spMkLst>
            <pc:docMk/>
            <pc:sldMk cId="35511063" sldId="267"/>
            <ac:spMk id="5" creationId="{9857209B-0527-F737-B8A0-31390A234797}"/>
          </ac:spMkLst>
        </pc:spChg>
        <pc:spChg chg="add mod">
          <ac:chgData name="Keiran Rowell" userId="S::z3374843@ad.unsw.edu.au::7fcbd16c-e09b-41e5-a561-38d1c96da0ae" providerId="AD" clId="Web-{9D126AA9-FAB1-4E53-A0AF-87CC0F6D0E59}" dt="2024-06-13T00:11:01.216" v="67" actId="20577"/>
          <ac:spMkLst>
            <pc:docMk/>
            <pc:sldMk cId="35511063" sldId="267"/>
            <ac:spMk id="9" creationId="{2E1237E5-2F42-0624-9F53-E3FC60783F0E}"/>
          </ac:spMkLst>
        </pc:spChg>
        <pc:picChg chg="add del mod">
          <ac:chgData name="Keiran Rowell" userId="S::z3374843@ad.unsw.edu.au::7fcbd16c-e09b-41e5-a561-38d1c96da0ae" providerId="AD" clId="Web-{9D126AA9-FAB1-4E53-A0AF-87CC0F6D0E59}" dt="2024-06-13T00:03:30" v="2"/>
          <ac:picMkLst>
            <pc:docMk/>
            <pc:sldMk cId="35511063" sldId="267"/>
            <ac:picMk id="3" creationId="{1BCD2628-03A6-B7C3-28DE-36CDED9601AE}"/>
          </ac:picMkLst>
        </pc:picChg>
        <pc:picChg chg="add del mod ord">
          <ac:chgData name="Keiran Rowell" userId="S::z3374843@ad.unsw.edu.au::7fcbd16c-e09b-41e5-a561-38d1c96da0ae" providerId="AD" clId="Web-{9D126AA9-FAB1-4E53-A0AF-87CC0F6D0E59}" dt="2024-06-13T00:04:09.111" v="5"/>
          <ac:picMkLst>
            <pc:docMk/>
            <pc:sldMk cId="35511063" sldId="267"/>
            <ac:picMk id="6" creationId="{3279098E-032E-5E92-49A8-6D7080D4508E}"/>
          </ac:picMkLst>
        </pc:picChg>
        <pc:picChg chg="mod">
          <ac:chgData name="Keiran Rowell" userId="S::z3374843@ad.unsw.edu.au::7fcbd16c-e09b-41e5-a561-38d1c96da0ae" providerId="AD" clId="Web-{9D126AA9-FAB1-4E53-A0AF-87CC0F6D0E59}" dt="2024-06-13T00:10:27.559" v="49" actId="1076"/>
          <ac:picMkLst>
            <pc:docMk/>
            <pc:sldMk cId="35511063" sldId="267"/>
            <ac:picMk id="7" creationId="{975720F3-AB74-8BB3-70E9-8E6633FFDE21}"/>
          </ac:picMkLst>
        </pc:picChg>
        <pc:picChg chg="add mod">
          <ac:chgData name="Keiran Rowell" userId="S::z3374843@ad.unsw.edu.au::7fcbd16c-e09b-41e5-a561-38d1c96da0ae" providerId="AD" clId="Web-{9D126AA9-FAB1-4E53-A0AF-87CC0F6D0E59}" dt="2024-06-13T00:10:27.637" v="50" actId="1076"/>
          <ac:picMkLst>
            <pc:docMk/>
            <pc:sldMk cId="35511063" sldId="267"/>
            <ac:picMk id="8" creationId="{6E43BF72-2F60-BDE5-50AF-206DA3E76161}"/>
          </ac:picMkLst>
        </pc:picChg>
      </pc:sldChg>
    </pc:docChg>
  </pc:docChgLst>
  <pc:docChgLst>
    <pc:chgData name="Keiran Rowell" userId="S::z3374843@ad.unsw.edu.au::7fcbd16c-e09b-41e5-a561-38d1c96da0ae" providerId="AD" clId="Web-{CECFB84A-DCB9-4FD1-BB65-0D362CCEF345}"/>
    <pc:docChg chg="modSld">
      <pc:chgData name="Keiran Rowell" userId="S::z3374843@ad.unsw.edu.au::7fcbd16c-e09b-41e5-a561-38d1c96da0ae" providerId="AD" clId="Web-{CECFB84A-DCB9-4FD1-BB65-0D362CCEF345}" dt="2024-06-13T02:01:17.942" v="10" actId="20577"/>
      <pc:docMkLst>
        <pc:docMk/>
      </pc:docMkLst>
      <pc:sldChg chg="modSp">
        <pc:chgData name="Keiran Rowell" userId="S::z3374843@ad.unsw.edu.au::7fcbd16c-e09b-41e5-a561-38d1c96da0ae" providerId="AD" clId="Web-{CECFB84A-DCB9-4FD1-BB65-0D362CCEF345}" dt="2024-06-13T02:01:17.942" v="10" actId="20577"/>
        <pc:sldMkLst>
          <pc:docMk/>
          <pc:sldMk cId="2322394788" sldId="268"/>
        </pc:sldMkLst>
        <pc:spChg chg="mod">
          <ac:chgData name="Keiran Rowell" userId="S::z3374843@ad.unsw.edu.au::7fcbd16c-e09b-41e5-a561-38d1c96da0ae" providerId="AD" clId="Web-{CECFB84A-DCB9-4FD1-BB65-0D362CCEF345}" dt="2024-06-13T02:01:17.942" v="10" actId="20577"/>
          <ac:spMkLst>
            <pc:docMk/>
            <pc:sldMk cId="2322394788" sldId="268"/>
            <ac:spMk id="14" creationId="{633D638A-0283-46AE-B853-428002FF4243}"/>
          </ac:spMkLst>
        </pc:spChg>
      </pc:sldChg>
    </pc:docChg>
  </pc:docChgLst>
  <pc:docChgLst>
    <pc:chgData name="Keiran Rowell" userId="S::z3374843@ad.unsw.edu.au::7fcbd16c-e09b-41e5-a561-38d1c96da0ae" providerId="AD" clId="Web-{A5D2E993-557E-43E3-9395-907F2274946C}"/>
    <pc:docChg chg="modSld">
      <pc:chgData name="Keiran Rowell" userId="S::z3374843@ad.unsw.edu.au::7fcbd16c-e09b-41e5-a561-38d1c96da0ae" providerId="AD" clId="Web-{A5D2E993-557E-43E3-9395-907F2274946C}" dt="2024-11-28T03:36:21.893" v="1" actId="1076"/>
      <pc:docMkLst>
        <pc:docMk/>
      </pc:docMkLst>
      <pc:sldChg chg="addSp modSp addAnim">
        <pc:chgData name="Keiran Rowell" userId="S::z3374843@ad.unsw.edu.au::7fcbd16c-e09b-41e5-a561-38d1c96da0ae" providerId="AD" clId="Web-{A5D2E993-557E-43E3-9395-907F2274946C}" dt="2024-11-28T03:36:21.893" v="1" actId="1076"/>
        <pc:sldMkLst>
          <pc:docMk/>
          <pc:sldMk cId="1706193268" sldId="256"/>
        </pc:sldMkLst>
        <pc:picChg chg="add mod">
          <ac:chgData name="Keiran Rowell" userId="S::z3374843@ad.unsw.edu.au::7fcbd16c-e09b-41e5-a561-38d1c96da0ae" providerId="AD" clId="Web-{A5D2E993-557E-43E3-9395-907F2274946C}" dt="2024-11-28T03:36:21.893" v="1" actId="1076"/>
          <ac:picMkLst>
            <pc:docMk/>
            <pc:sldMk cId="1706193268" sldId="256"/>
            <ac:picMk id="2" creationId="{3819B4ED-7D46-29F7-A732-79547E0ADA01}"/>
          </ac:picMkLst>
        </pc:picChg>
      </pc:sldChg>
    </pc:docChg>
  </pc:docChgLst>
  <pc:docChgLst>
    <pc:chgData name="Keiran Rowell" userId="S::z3374843@ad.unsw.edu.au::7fcbd16c-e09b-41e5-a561-38d1c96da0ae" providerId="AD" clId="Web-{75112498-2F88-4516-A7C9-64389E4EA094}"/>
    <pc:docChg chg="addSld delSld modSld">
      <pc:chgData name="Keiran Rowell" userId="S::z3374843@ad.unsw.edu.au::7fcbd16c-e09b-41e5-a561-38d1c96da0ae" providerId="AD" clId="Web-{75112498-2F88-4516-A7C9-64389E4EA094}" dt="2024-11-28T03:20:34.315" v="3"/>
      <pc:docMkLst>
        <pc:docMk/>
      </pc:docMkLst>
      <pc:sldChg chg="addSp delSp modSp add del addAnim delAnim">
        <pc:chgData name="Keiran Rowell" userId="S::z3374843@ad.unsw.edu.au::7fcbd16c-e09b-41e5-a561-38d1c96da0ae" providerId="AD" clId="Web-{75112498-2F88-4516-A7C9-64389E4EA094}" dt="2024-11-28T03:20:34.315" v="3"/>
        <pc:sldMkLst>
          <pc:docMk/>
          <pc:sldMk cId="1706193268" sldId="256"/>
        </pc:sldMkLst>
        <pc:picChg chg="add mod">
          <ac:chgData name="Keiran Rowell" userId="S::z3374843@ad.unsw.edu.au::7fcbd16c-e09b-41e5-a561-38d1c96da0ae" providerId="AD" clId="Web-{75112498-2F88-4516-A7C9-64389E4EA094}" dt="2024-11-28T03:20:34.315" v="3"/>
          <ac:picMkLst>
            <pc:docMk/>
            <pc:sldMk cId="1706193268" sldId="256"/>
            <ac:picMk id="2" creationId="{C94EDA43-B532-9974-5AF5-0D8396159AD9}"/>
          </ac:picMkLst>
        </pc:picChg>
        <pc:picChg chg="del">
          <ac:chgData name="Keiran Rowell" userId="S::z3374843@ad.unsw.edu.au::7fcbd16c-e09b-41e5-a561-38d1c96da0ae" providerId="AD" clId="Web-{75112498-2F88-4516-A7C9-64389E4EA094}" dt="2024-11-28T03:20:25.714" v="2"/>
          <ac:picMkLst>
            <pc:docMk/>
            <pc:sldMk cId="1706193268" sldId="256"/>
            <ac:picMk id="3" creationId="{A893B03B-8373-AB29-1EF5-02238452A8B4}"/>
          </ac:picMkLst>
        </pc:picChg>
      </pc:sldChg>
    </pc:docChg>
  </pc:docChgLst>
  <pc:docChgLst>
    <pc:chgData name="Keiran Rowell" userId="S::z3374843@ad.unsw.edu.au::7fcbd16c-e09b-41e5-a561-38d1c96da0ae" providerId="AD" clId="Web-{84ECBE66-FDBD-4C2C-B1E8-63DBEEAA87F7}"/>
    <pc:docChg chg="modSld">
      <pc:chgData name="Keiran Rowell" userId="S::z3374843@ad.unsw.edu.au::7fcbd16c-e09b-41e5-a561-38d1c96da0ae" providerId="AD" clId="Web-{84ECBE66-FDBD-4C2C-B1E8-63DBEEAA87F7}" dt="2024-11-28T02:30:23.738" v="5"/>
      <pc:docMkLst>
        <pc:docMk/>
      </pc:docMkLst>
      <pc:sldChg chg="addAnim delAnim modAnim">
        <pc:chgData name="Keiran Rowell" userId="S::z3374843@ad.unsw.edu.au::7fcbd16c-e09b-41e5-a561-38d1c96da0ae" providerId="AD" clId="Web-{84ECBE66-FDBD-4C2C-B1E8-63DBEEAA87F7}" dt="2024-11-28T02:30:23.738" v="5"/>
        <pc:sldMkLst>
          <pc:docMk/>
          <pc:sldMk cId="1706193268" sldId="256"/>
        </pc:sldMkLst>
      </pc:sldChg>
    </pc:docChg>
  </pc:docChgLst>
  <pc:docChgLst>
    <pc:chgData name="Keiran Rowell" userId="S::z3374843@ad.unsw.edu.au::7fcbd16c-e09b-41e5-a561-38d1c96da0ae" providerId="AD" clId="Web-{BCCD2B18-1DCE-4D63-BD68-CF4E64612CE5}"/>
    <pc:docChg chg="modSld">
      <pc:chgData name="Keiran Rowell" userId="S::z3374843@ad.unsw.edu.au::7fcbd16c-e09b-41e5-a561-38d1c96da0ae" providerId="AD" clId="Web-{BCCD2B18-1DCE-4D63-BD68-CF4E64612CE5}" dt="2024-06-13T01:48:19.909" v="481" actId="20577"/>
      <pc:docMkLst>
        <pc:docMk/>
      </pc:docMkLst>
      <pc:sldChg chg="modSp">
        <pc:chgData name="Keiran Rowell" userId="S::z3374843@ad.unsw.edu.au::7fcbd16c-e09b-41e5-a561-38d1c96da0ae" providerId="AD" clId="Web-{BCCD2B18-1DCE-4D63-BD68-CF4E64612CE5}" dt="2024-06-13T01:24:16.586" v="260" actId="20577"/>
        <pc:sldMkLst>
          <pc:docMk/>
          <pc:sldMk cId="1706193268" sldId="256"/>
        </pc:sldMkLst>
        <pc:spChg chg="mod">
          <ac:chgData name="Keiran Rowell" userId="S::z3374843@ad.unsw.edu.au::7fcbd16c-e09b-41e5-a561-38d1c96da0ae" providerId="AD" clId="Web-{BCCD2B18-1DCE-4D63-BD68-CF4E64612CE5}" dt="2024-06-13T01:24:16.586" v="260" actId="20577"/>
          <ac:spMkLst>
            <pc:docMk/>
            <pc:sldMk cId="1706193268" sldId="256"/>
            <ac:spMk id="4" creationId="{470E2A55-C2D6-3843-8298-3A3F0F11B014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0:55:59.866" v="6" actId="1076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BCCD2B18-1DCE-4D63-BD68-CF4E64612CE5}" dt="2024-06-13T00:55:59.866" v="6" actId="1076"/>
          <ac:spMkLst>
            <pc:docMk/>
            <pc:sldMk cId="2333958620" sldId="257"/>
            <ac:spMk id="4" creationId="{C97F96D9-540B-0D4D-A7FC-D96691A4FE79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0:56:43.257" v="17" actId="1076"/>
        <pc:sldMkLst>
          <pc:docMk/>
          <pc:sldMk cId="1920162537" sldId="258"/>
        </pc:sldMkLst>
        <pc:spChg chg="mod">
          <ac:chgData name="Keiran Rowell" userId="S::z3374843@ad.unsw.edu.au::7fcbd16c-e09b-41e5-a561-38d1c96da0ae" providerId="AD" clId="Web-{BCCD2B18-1DCE-4D63-BD68-CF4E64612CE5}" dt="2024-06-13T00:56:37.773" v="15" actId="20577"/>
          <ac:spMkLst>
            <pc:docMk/>
            <pc:sldMk cId="1920162537" sldId="258"/>
            <ac:spMk id="5" creationId="{314E01D9-6DAA-53B4-DC8C-943FF5C40AF8}"/>
          </ac:spMkLst>
        </pc:spChg>
        <pc:picChg chg="mod">
          <ac:chgData name="Keiran Rowell" userId="S::z3374843@ad.unsw.edu.au::7fcbd16c-e09b-41e5-a561-38d1c96da0ae" providerId="AD" clId="Web-{BCCD2B18-1DCE-4D63-BD68-CF4E64612CE5}" dt="2024-06-13T00:56:43.257" v="17" actId="1076"/>
          <ac:picMkLst>
            <pc:docMk/>
            <pc:sldMk cId="1920162537" sldId="258"/>
            <ac:picMk id="14" creationId="{FCDEDB51-A29E-586E-983C-3A6D8769A7BE}"/>
          </ac:picMkLst>
        </pc:picChg>
      </pc:sldChg>
      <pc:sldChg chg="modSp">
        <pc:chgData name="Keiran Rowell" userId="S::z3374843@ad.unsw.edu.au::7fcbd16c-e09b-41e5-a561-38d1c96da0ae" providerId="AD" clId="Web-{BCCD2B18-1DCE-4D63-BD68-CF4E64612CE5}" dt="2024-06-13T01:24:06.274" v="258" actId="20577"/>
        <pc:sldMkLst>
          <pc:docMk/>
          <pc:sldMk cId="817751068" sldId="260"/>
        </pc:sldMkLst>
        <pc:spChg chg="mod">
          <ac:chgData name="Keiran Rowell" userId="S::z3374843@ad.unsw.edu.au::7fcbd16c-e09b-41e5-a561-38d1c96da0ae" providerId="AD" clId="Web-{BCCD2B18-1DCE-4D63-BD68-CF4E64612CE5}" dt="2024-06-13T01:24:06.274" v="258" actId="20577"/>
          <ac:spMkLst>
            <pc:docMk/>
            <pc:sldMk cId="817751068" sldId="260"/>
            <ac:spMk id="6" creationId="{21A7BC11-A041-0582-B7CA-7897F62DB707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1:25:24.213" v="277" actId="20577"/>
        <pc:sldMkLst>
          <pc:docMk/>
          <pc:sldMk cId="1051141744" sldId="261"/>
        </pc:sldMkLst>
        <pc:spChg chg="mod">
          <ac:chgData name="Keiran Rowell" userId="S::z3374843@ad.unsw.edu.au::7fcbd16c-e09b-41e5-a561-38d1c96da0ae" providerId="AD" clId="Web-{BCCD2B18-1DCE-4D63-BD68-CF4E64612CE5}" dt="2024-06-13T01:25:24.213" v="277" actId="20577"/>
          <ac:spMkLst>
            <pc:docMk/>
            <pc:sldMk cId="1051141744" sldId="261"/>
            <ac:spMk id="2" creationId="{5243D3F9-F91A-0348-8CA3-C4AB452F1027}"/>
          </ac:spMkLst>
        </pc:spChg>
      </pc:sldChg>
      <pc:sldChg chg="modSp addAnim delAnim modAnim">
        <pc:chgData name="Keiran Rowell" userId="S::z3374843@ad.unsw.edu.au::7fcbd16c-e09b-41e5-a561-38d1c96da0ae" providerId="AD" clId="Web-{BCCD2B18-1DCE-4D63-BD68-CF4E64612CE5}" dt="2024-06-13T01:23:49.398" v="255" actId="20577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BCCD2B18-1DCE-4D63-BD68-CF4E64612CE5}" dt="2024-06-13T01:23:49.398" v="255" actId="20577"/>
          <ac:spMkLst>
            <pc:docMk/>
            <pc:sldMk cId="1853335624" sldId="262"/>
            <ac:spMk id="5" creationId="{55CF688F-29DB-02D9-6CCA-918FF83B7FC5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1:23:36.070" v="251" actId="1076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BCCD2B18-1DCE-4D63-BD68-CF4E64612CE5}" dt="2024-06-13T01:23:36.070" v="251" actId="1076"/>
          <ac:spMkLst>
            <pc:docMk/>
            <pc:sldMk cId="541680096" sldId="263"/>
            <ac:spMk id="2" creationId="{E1BFC6E0-3C26-2244-9362-93260131D18B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1:25:04.135" v="273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BCCD2B18-1DCE-4D63-BD68-CF4E64612CE5}" dt="2024-06-13T01:25:04.135" v="273" actId="20577"/>
          <ac:spMkLst>
            <pc:docMk/>
            <pc:sldMk cId="513229364" sldId="264"/>
            <ac:spMk id="5" creationId="{535558C8-C4BE-D48B-A801-C5F875B678FF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1:24:37.509" v="263" actId="14100"/>
        <pc:sldMkLst>
          <pc:docMk/>
          <pc:sldMk cId="4201188377" sldId="265"/>
        </pc:sldMkLst>
        <pc:spChg chg="mod">
          <ac:chgData name="Keiran Rowell" userId="S::z3374843@ad.unsw.edu.au::7fcbd16c-e09b-41e5-a561-38d1c96da0ae" providerId="AD" clId="Web-{BCCD2B18-1DCE-4D63-BD68-CF4E64612CE5}" dt="2024-06-13T01:24:37.509" v="263" actId="14100"/>
          <ac:spMkLst>
            <pc:docMk/>
            <pc:sldMk cId="4201188377" sldId="265"/>
            <ac:spMk id="5" creationId="{55CF688F-29DB-02D9-6CCA-918FF83B7FC5}"/>
          </ac:spMkLst>
        </pc:spChg>
      </pc:sldChg>
      <pc:sldChg chg="modSp">
        <pc:chgData name="Keiran Rowell" userId="S::z3374843@ad.unsw.edu.au::7fcbd16c-e09b-41e5-a561-38d1c96da0ae" providerId="AD" clId="Web-{BCCD2B18-1DCE-4D63-BD68-CF4E64612CE5}" dt="2024-06-13T01:24:57.900" v="271" actId="20577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BCCD2B18-1DCE-4D63-BD68-CF4E64612CE5}" dt="2024-06-13T01:24:57.900" v="271" actId="20577"/>
          <ac:spMkLst>
            <pc:docMk/>
            <pc:sldMk cId="1524680891" sldId="266"/>
            <ac:spMk id="5" creationId="{55CF688F-29DB-02D9-6CCA-918FF83B7FC5}"/>
          </ac:spMkLst>
        </pc:spChg>
      </pc:sldChg>
      <pc:sldChg chg="addSp modSp addAnim delAnim modAnim">
        <pc:chgData name="Keiran Rowell" userId="S::z3374843@ad.unsw.edu.au::7fcbd16c-e09b-41e5-a561-38d1c96da0ae" providerId="AD" clId="Web-{BCCD2B18-1DCE-4D63-BD68-CF4E64612CE5}" dt="2024-06-13T01:23:05.866" v="244" actId="20577"/>
        <pc:sldMkLst>
          <pc:docMk/>
          <pc:sldMk cId="35511063" sldId="267"/>
        </pc:sldMkLst>
        <pc:spChg chg="mod">
          <ac:chgData name="Keiran Rowell" userId="S::z3374843@ad.unsw.edu.au::7fcbd16c-e09b-41e5-a561-38d1c96da0ae" providerId="AD" clId="Web-{BCCD2B18-1DCE-4D63-BD68-CF4E64612CE5}" dt="2024-06-13T01:23:05.866" v="244" actId="20577"/>
          <ac:spMkLst>
            <pc:docMk/>
            <pc:sldMk cId="35511063" sldId="267"/>
            <ac:spMk id="2" creationId="{310ED836-1CCB-95BF-C322-691373FAA57E}"/>
          </ac:spMkLst>
        </pc:spChg>
        <pc:spChg chg="add mod">
          <ac:chgData name="Keiran Rowell" userId="S::z3374843@ad.unsw.edu.au::7fcbd16c-e09b-41e5-a561-38d1c96da0ae" providerId="AD" clId="Web-{BCCD2B18-1DCE-4D63-BD68-CF4E64612CE5}" dt="2024-06-13T01:19:08.781" v="182" actId="1076"/>
          <ac:spMkLst>
            <pc:docMk/>
            <pc:sldMk cId="35511063" sldId="267"/>
            <ac:spMk id="3" creationId="{CA5F836A-194C-B3E9-D866-7EB66085C955}"/>
          </ac:spMkLst>
        </pc:spChg>
        <pc:spChg chg="mod">
          <ac:chgData name="Keiran Rowell" userId="S::z3374843@ad.unsw.edu.au::7fcbd16c-e09b-41e5-a561-38d1c96da0ae" providerId="AD" clId="Web-{BCCD2B18-1DCE-4D63-BD68-CF4E64612CE5}" dt="2024-06-13T01:16:59.074" v="155" actId="1076"/>
          <ac:spMkLst>
            <pc:docMk/>
            <pc:sldMk cId="35511063" sldId="267"/>
            <ac:spMk id="4" creationId="{28A7315B-DFDA-FF96-B1A0-819CF5E49071}"/>
          </ac:spMkLst>
        </pc:spChg>
        <pc:spChg chg="mod">
          <ac:chgData name="Keiran Rowell" userId="S::z3374843@ad.unsw.edu.au::7fcbd16c-e09b-41e5-a561-38d1c96da0ae" providerId="AD" clId="Web-{BCCD2B18-1DCE-4D63-BD68-CF4E64612CE5}" dt="2024-06-13T01:19:11.390" v="183" actId="1076"/>
          <ac:spMkLst>
            <pc:docMk/>
            <pc:sldMk cId="35511063" sldId="267"/>
            <ac:spMk id="5" creationId="{9857209B-0527-F737-B8A0-31390A234797}"/>
          </ac:spMkLst>
        </pc:spChg>
        <pc:spChg chg="mod">
          <ac:chgData name="Keiran Rowell" userId="S::z3374843@ad.unsw.edu.au::7fcbd16c-e09b-41e5-a561-38d1c96da0ae" providerId="AD" clId="Web-{BCCD2B18-1DCE-4D63-BD68-CF4E64612CE5}" dt="2024-06-13T01:19:03.140" v="181" actId="1076"/>
          <ac:spMkLst>
            <pc:docMk/>
            <pc:sldMk cId="35511063" sldId="267"/>
            <ac:spMk id="9" creationId="{2E1237E5-2F42-0624-9F53-E3FC60783F0E}"/>
          </ac:spMkLst>
        </pc:spChg>
        <pc:picChg chg="mod">
          <ac:chgData name="Keiran Rowell" userId="S::z3374843@ad.unsw.edu.au::7fcbd16c-e09b-41e5-a561-38d1c96da0ae" providerId="AD" clId="Web-{BCCD2B18-1DCE-4D63-BD68-CF4E64612CE5}" dt="2024-06-13T01:19:15.078" v="184" actId="1076"/>
          <ac:picMkLst>
            <pc:docMk/>
            <pc:sldMk cId="35511063" sldId="267"/>
            <ac:picMk id="7" creationId="{975720F3-AB74-8BB3-70E9-8E6633FFDE21}"/>
          </ac:picMkLst>
        </pc:picChg>
        <pc:picChg chg="mod">
          <ac:chgData name="Keiran Rowell" userId="S::z3374843@ad.unsw.edu.au::7fcbd16c-e09b-41e5-a561-38d1c96da0ae" providerId="AD" clId="Web-{BCCD2B18-1DCE-4D63-BD68-CF4E64612CE5}" dt="2024-06-13T01:19:20.219" v="185" actId="1076"/>
          <ac:picMkLst>
            <pc:docMk/>
            <pc:sldMk cId="35511063" sldId="267"/>
            <ac:picMk id="8" creationId="{6E43BF72-2F60-BDE5-50AF-206DA3E76161}"/>
          </ac:picMkLst>
        </pc:picChg>
      </pc:sldChg>
      <pc:sldChg chg="addSp delSp modSp addAnim delAnim">
        <pc:chgData name="Keiran Rowell" userId="S::z3374843@ad.unsw.edu.au::7fcbd16c-e09b-41e5-a561-38d1c96da0ae" providerId="AD" clId="Web-{BCCD2B18-1DCE-4D63-BD68-CF4E64612CE5}" dt="2024-06-13T01:48:19.909" v="481" actId="20577"/>
        <pc:sldMkLst>
          <pc:docMk/>
          <pc:sldMk cId="2322394788" sldId="268"/>
        </pc:sldMkLst>
        <pc:spChg chg="del">
          <ac:chgData name="Keiran Rowell" userId="S::z3374843@ad.unsw.edu.au::7fcbd16c-e09b-41e5-a561-38d1c96da0ae" providerId="AD" clId="Web-{BCCD2B18-1DCE-4D63-BD68-CF4E64612CE5}" dt="2024-06-13T01:37:02.014" v="278"/>
          <ac:spMkLst>
            <pc:docMk/>
            <pc:sldMk cId="2322394788" sldId="268"/>
            <ac:spMk id="2" creationId="{6C71A2FB-3708-3924-D5AB-EC4C4743084F}"/>
          </ac:spMkLst>
        </pc:spChg>
        <pc:spChg chg="mod">
          <ac:chgData name="Keiran Rowell" userId="S::z3374843@ad.unsw.edu.au::7fcbd16c-e09b-41e5-a561-38d1c96da0ae" providerId="AD" clId="Web-{BCCD2B18-1DCE-4D63-BD68-CF4E64612CE5}" dt="2024-06-13T01:24:52.666" v="269" actId="20577"/>
          <ac:spMkLst>
            <pc:docMk/>
            <pc:sldMk cId="2322394788" sldId="268"/>
            <ac:spMk id="3" creationId="{085CFA26-5406-57C6-3DDB-1C51DAA119F8}"/>
          </ac:spMkLst>
        </pc:spChg>
        <pc:spChg chg="add del">
          <ac:chgData name="Keiran Rowell" userId="S::z3374843@ad.unsw.edu.au::7fcbd16c-e09b-41e5-a561-38d1c96da0ae" providerId="AD" clId="Web-{BCCD2B18-1DCE-4D63-BD68-CF4E64612CE5}" dt="2024-06-13T01:37:34.078" v="282"/>
          <ac:spMkLst>
            <pc:docMk/>
            <pc:sldMk cId="2322394788" sldId="268"/>
            <ac:spMk id="6" creationId="{BA583B70-8223-1A41-9630-1D1EFCE083C6}"/>
          </ac:spMkLst>
        </pc:spChg>
        <pc:spChg chg="add del">
          <ac:chgData name="Keiran Rowell" userId="S::z3374843@ad.unsw.edu.au::7fcbd16c-e09b-41e5-a561-38d1c96da0ae" providerId="AD" clId="Web-{BCCD2B18-1DCE-4D63-BD68-CF4E64612CE5}" dt="2024-06-13T01:37:42.969" v="284"/>
          <ac:spMkLst>
            <pc:docMk/>
            <pc:sldMk cId="2322394788" sldId="268"/>
            <ac:spMk id="8" creationId="{FD9EB486-9D03-93FA-CD0D-11E02712E454}"/>
          </ac:spMkLst>
        </pc:spChg>
        <pc:spChg chg="add mod">
          <ac:chgData name="Keiran Rowell" userId="S::z3374843@ad.unsw.edu.au::7fcbd16c-e09b-41e5-a561-38d1c96da0ae" providerId="AD" clId="Web-{BCCD2B18-1DCE-4D63-BD68-CF4E64612CE5}" dt="2024-06-13T01:43:25.963" v="369" actId="1076"/>
          <ac:spMkLst>
            <pc:docMk/>
            <pc:sldMk cId="2322394788" sldId="268"/>
            <ac:spMk id="9" creationId="{204D5399-BD1B-DFA4-A8D1-3E126CB82F31}"/>
          </ac:spMkLst>
        </pc:spChg>
        <pc:spChg chg="add del mod">
          <ac:chgData name="Keiran Rowell" userId="S::z3374843@ad.unsw.edu.au::7fcbd16c-e09b-41e5-a561-38d1c96da0ae" providerId="AD" clId="Web-{BCCD2B18-1DCE-4D63-BD68-CF4E64612CE5}" dt="2024-06-13T01:42:08.351" v="329"/>
          <ac:spMkLst>
            <pc:docMk/>
            <pc:sldMk cId="2322394788" sldId="268"/>
            <ac:spMk id="11" creationId="{626CA42D-18BE-FBEF-7ACA-C8134D84B9A8}"/>
          </ac:spMkLst>
        </pc:spChg>
        <pc:spChg chg="add mod">
          <ac:chgData name="Keiran Rowell" userId="S::z3374843@ad.unsw.edu.au::7fcbd16c-e09b-41e5-a561-38d1c96da0ae" providerId="AD" clId="Web-{BCCD2B18-1DCE-4D63-BD68-CF4E64612CE5}" dt="2024-06-13T01:43:20.932" v="367" actId="1076"/>
          <ac:spMkLst>
            <pc:docMk/>
            <pc:sldMk cId="2322394788" sldId="268"/>
            <ac:spMk id="12" creationId="{A1A057BF-0FDF-80E0-93BE-79BC5B2F0F87}"/>
          </ac:spMkLst>
        </pc:spChg>
        <pc:spChg chg="add mod">
          <ac:chgData name="Keiran Rowell" userId="S::z3374843@ad.unsw.edu.au::7fcbd16c-e09b-41e5-a561-38d1c96da0ae" providerId="AD" clId="Web-{BCCD2B18-1DCE-4D63-BD68-CF4E64612CE5}" dt="2024-06-13T01:46:18.405" v="464" actId="20577"/>
          <ac:spMkLst>
            <pc:docMk/>
            <pc:sldMk cId="2322394788" sldId="268"/>
            <ac:spMk id="13" creationId="{A989DA32-2D56-A3EE-0EF0-2FA5F8AEFE73}"/>
          </ac:spMkLst>
        </pc:spChg>
        <pc:spChg chg="add mod">
          <ac:chgData name="Keiran Rowell" userId="S::z3374843@ad.unsw.edu.au::7fcbd16c-e09b-41e5-a561-38d1c96da0ae" providerId="AD" clId="Web-{BCCD2B18-1DCE-4D63-BD68-CF4E64612CE5}" dt="2024-06-13T01:48:19.909" v="481" actId="20577"/>
          <ac:spMkLst>
            <pc:docMk/>
            <pc:sldMk cId="2322394788" sldId="268"/>
            <ac:spMk id="14" creationId="{633D638A-0283-46AE-B853-428002FF4243}"/>
          </ac:spMkLst>
        </pc:spChg>
        <pc:picChg chg="add mod">
          <ac:chgData name="Keiran Rowell" userId="S::z3374843@ad.unsw.edu.au::7fcbd16c-e09b-41e5-a561-38d1c96da0ae" providerId="AD" clId="Web-{BCCD2B18-1DCE-4D63-BD68-CF4E64612CE5}" dt="2024-06-13T01:43:22.775" v="368" actId="1076"/>
          <ac:picMkLst>
            <pc:docMk/>
            <pc:sldMk cId="2322394788" sldId="268"/>
            <ac:picMk id="4" creationId="{1B1C096D-AD53-37A5-9FFA-4A463F61B97B}"/>
          </ac:picMkLst>
        </pc:picChg>
        <pc:picChg chg="add mod">
          <ac:chgData name="Keiran Rowell" userId="S::z3374843@ad.unsw.edu.au::7fcbd16c-e09b-41e5-a561-38d1c96da0ae" providerId="AD" clId="Web-{BCCD2B18-1DCE-4D63-BD68-CF4E64612CE5}" dt="2024-06-13T01:45:41.451" v="456" actId="1076"/>
          <ac:picMkLst>
            <pc:docMk/>
            <pc:sldMk cId="2322394788" sldId="268"/>
            <ac:picMk id="10" creationId="{083A39ED-BC50-2F4C-779F-52034157BDA8}"/>
          </ac:picMkLst>
        </pc:picChg>
      </pc:sldChg>
    </pc:docChg>
  </pc:docChgLst>
  <pc:docChgLst>
    <pc:chgData name="Keiran Rowell" userId="S::z3374843@ad.unsw.edu.au::7fcbd16c-e09b-41e5-a561-38d1c96da0ae" providerId="AD" clId="Web-{47383114-3847-4A83-A472-0B01AEEA6378}"/>
    <pc:docChg chg="modSld">
      <pc:chgData name="Keiran Rowell" userId="S::z3374843@ad.unsw.edu.au::7fcbd16c-e09b-41e5-a561-38d1c96da0ae" providerId="AD" clId="Web-{47383114-3847-4A83-A472-0B01AEEA6378}" dt="2024-12-06T01:32:58.900" v="1" actId="1076"/>
      <pc:docMkLst>
        <pc:docMk/>
      </pc:docMkLst>
      <pc:sldChg chg="modSp">
        <pc:chgData name="Keiran Rowell" userId="S::z3374843@ad.unsw.edu.au::7fcbd16c-e09b-41e5-a561-38d1c96da0ae" providerId="AD" clId="Web-{47383114-3847-4A83-A472-0B01AEEA6378}" dt="2024-12-06T01:32:58.900" v="1" actId="1076"/>
        <pc:sldMkLst>
          <pc:docMk/>
          <pc:sldMk cId="853028376" sldId="269"/>
        </pc:sldMkLst>
        <pc:picChg chg="mod">
          <ac:chgData name="Keiran Rowell" userId="S::z3374843@ad.unsw.edu.au::7fcbd16c-e09b-41e5-a561-38d1c96da0ae" providerId="AD" clId="Web-{47383114-3847-4A83-A472-0B01AEEA6378}" dt="2024-12-06T01:32:58.900" v="1" actId="1076"/>
          <ac:picMkLst>
            <pc:docMk/>
            <pc:sldMk cId="853028376" sldId="269"/>
            <ac:picMk id="2" creationId="{D4950036-9CC5-2009-CAA2-5892C348BB26}"/>
          </ac:picMkLst>
        </pc:picChg>
      </pc:sldChg>
    </pc:docChg>
  </pc:docChgLst>
  <pc:docChgLst>
    <pc:chgData name="Keiran Rowell" userId="S::z3374843@ad.unsw.edu.au::7fcbd16c-e09b-41e5-a561-38d1c96da0ae" providerId="AD" clId="Web-{42DE9155-3ECA-46A5-9C25-D39036F35963}"/>
    <pc:docChg chg="addSld delSld modSld">
      <pc:chgData name="Keiran Rowell" userId="S::z3374843@ad.unsw.edu.au::7fcbd16c-e09b-41e5-a561-38d1c96da0ae" providerId="AD" clId="Web-{42DE9155-3ECA-46A5-9C25-D39036F35963}" dt="2024-06-11T14:46:53.942" v="773"/>
      <pc:docMkLst>
        <pc:docMk/>
      </pc:docMkLst>
      <pc:sldChg chg="modSp">
        <pc:chgData name="Keiran Rowell" userId="S::z3374843@ad.unsw.edu.au::7fcbd16c-e09b-41e5-a561-38d1c96da0ae" providerId="AD" clId="Web-{42DE9155-3ECA-46A5-9C25-D39036F35963}" dt="2024-06-11T14:14:23.204" v="14" actId="20577"/>
        <pc:sldMkLst>
          <pc:docMk/>
          <pc:sldMk cId="1920162537" sldId="258"/>
        </pc:sldMkLst>
        <pc:spChg chg="mod">
          <ac:chgData name="Keiran Rowell" userId="S::z3374843@ad.unsw.edu.au::7fcbd16c-e09b-41e5-a561-38d1c96da0ae" providerId="AD" clId="Web-{42DE9155-3ECA-46A5-9C25-D39036F35963}" dt="2024-06-11T14:14:23.204" v="14" actId="20577"/>
          <ac:spMkLst>
            <pc:docMk/>
            <pc:sldMk cId="1920162537" sldId="258"/>
            <ac:spMk id="5" creationId="{314E01D9-6DAA-53B4-DC8C-943FF5C40AF8}"/>
          </ac:spMkLst>
        </pc:spChg>
      </pc:sldChg>
      <pc:sldChg chg="del">
        <pc:chgData name="Keiran Rowell" userId="S::z3374843@ad.unsw.edu.au::7fcbd16c-e09b-41e5-a561-38d1c96da0ae" providerId="AD" clId="Web-{42DE9155-3ECA-46A5-9C25-D39036F35963}" dt="2024-06-11T14:37:15.047" v="580"/>
        <pc:sldMkLst>
          <pc:docMk/>
          <pc:sldMk cId="2721033106" sldId="259"/>
        </pc:sldMkLst>
      </pc:sldChg>
      <pc:sldChg chg="del">
        <pc:chgData name="Keiran Rowell" userId="S::z3374843@ad.unsw.edu.au::7fcbd16c-e09b-41e5-a561-38d1c96da0ae" providerId="AD" clId="Web-{42DE9155-3ECA-46A5-9C25-D39036F35963}" dt="2024-06-11T14:37:16.329" v="581"/>
        <pc:sldMkLst>
          <pc:docMk/>
          <pc:sldMk cId="1051141744" sldId="261"/>
        </pc:sldMkLst>
      </pc:sldChg>
      <pc:sldChg chg="addSp delSp modSp">
        <pc:chgData name="Keiran Rowell" userId="S::z3374843@ad.unsw.edu.au::7fcbd16c-e09b-41e5-a561-38d1c96da0ae" providerId="AD" clId="Web-{42DE9155-3ECA-46A5-9C25-D39036F35963}" dt="2024-06-11T14:36:00.529" v="574" actId="20577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42DE9155-3ECA-46A5-9C25-D39036F35963}" dt="2024-06-11T14:32:23.225" v="441" actId="20577"/>
          <ac:spMkLst>
            <pc:docMk/>
            <pc:sldMk cId="1853335624" sldId="262"/>
            <ac:spMk id="2" creationId="{BE2C8FF1-5459-1CEB-CB51-E5EACCDF74B4}"/>
          </ac:spMkLst>
        </pc:spChg>
        <pc:spChg chg="add del mod ord">
          <ac:chgData name="Keiran Rowell" userId="S::z3374843@ad.unsw.edu.au::7fcbd16c-e09b-41e5-a561-38d1c96da0ae" providerId="AD" clId="Web-{42DE9155-3ECA-46A5-9C25-D39036F35963}" dt="2024-06-11T14:14:09.406" v="11"/>
          <ac:spMkLst>
            <pc:docMk/>
            <pc:sldMk cId="1853335624" sldId="262"/>
            <ac:spMk id="8" creationId="{01888BB2-94FC-D241-4DBF-7003FE262A7B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26:55.729" v="308" actId="20577"/>
          <ac:spMkLst>
            <pc:docMk/>
            <pc:sldMk cId="1853335624" sldId="262"/>
            <ac:spMk id="11" creationId="{EDE001B0-7BDB-A69A-03FD-558159396A0A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36:00.529" v="574" actId="20577"/>
          <ac:spMkLst>
            <pc:docMk/>
            <pc:sldMk cId="1853335624" sldId="262"/>
            <ac:spMk id="12" creationId="{72786C40-E7F6-3600-060C-465340EBB553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31:31.239" v="406" actId="20577"/>
          <ac:spMkLst>
            <pc:docMk/>
            <pc:sldMk cId="1853335624" sldId="262"/>
            <ac:spMk id="13" creationId="{63E93FF1-1395-CD9B-1792-52CE9BFFA44F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24:36.365" v="274" actId="14100"/>
          <ac:spMkLst>
            <pc:docMk/>
            <pc:sldMk cId="1853335624" sldId="262"/>
            <ac:spMk id="15" creationId="{B9DBD434-8C38-D530-944B-25D3445F2E48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32:37.147" v="447" actId="1076"/>
          <ac:spMkLst>
            <pc:docMk/>
            <pc:sldMk cId="1853335624" sldId="262"/>
            <ac:spMk id="16" creationId="{1E7C59A6-CB95-64B4-2EEC-A54D6437C85B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32:39.350" v="448" actId="1076"/>
          <ac:spMkLst>
            <pc:docMk/>
            <pc:sldMk cId="1853335624" sldId="262"/>
            <ac:spMk id="18" creationId="{8E24E97D-CC4E-7767-D1AA-30453BDDBE39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30:04.048" v="368" actId="14100"/>
          <ac:spMkLst>
            <pc:docMk/>
            <pc:sldMk cId="1853335624" sldId="262"/>
            <ac:spMk id="19" creationId="{130B746D-65E4-3463-4A5F-735C02002DDE}"/>
          </ac:spMkLst>
        </pc:spChg>
        <pc:picChg chg="mod">
          <ac:chgData name="Keiran Rowell" userId="S::z3374843@ad.unsw.edu.au::7fcbd16c-e09b-41e5-a561-38d1c96da0ae" providerId="AD" clId="Web-{42DE9155-3ECA-46A5-9C25-D39036F35963}" dt="2024-06-11T14:17:12.819" v="47" actId="1076"/>
          <ac:picMkLst>
            <pc:docMk/>
            <pc:sldMk cId="1853335624" sldId="262"/>
            <ac:picMk id="3" creationId="{AFD37DA2-9F8C-7876-126F-5C56936D1703}"/>
          </ac:picMkLst>
        </pc:picChg>
        <pc:picChg chg="add mod">
          <ac:chgData name="Keiran Rowell" userId="S::z3374843@ad.unsw.edu.au::7fcbd16c-e09b-41e5-a561-38d1c96da0ae" providerId="AD" clId="Web-{42DE9155-3ECA-46A5-9C25-D39036F35963}" dt="2024-06-11T14:17:11.975" v="46" actId="1076"/>
          <ac:picMkLst>
            <pc:docMk/>
            <pc:sldMk cId="1853335624" sldId="262"/>
            <ac:picMk id="4" creationId="{C87C0D4B-B24A-E277-0E3F-C14927548199}"/>
          </ac:picMkLst>
        </pc:picChg>
        <pc:picChg chg="mod">
          <ac:chgData name="Keiran Rowell" userId="S::z3374843@ad.unsw.edu.au::7fcbd16c-e09b-41e5-a561-38d1c96da0ae" providerId="AD" clId="Web-{42DE9155-3ECA-46A5-9C25-D39036F35963}" dt="2024-06-11T14:18:30.150" v="124" actId="1076"/>
          <ac:picMkLst>
            <pc:docMk/>
            <pc:sldMk cId="1853335624" sldId="262"/>
            <ac:picMk id="6" creationId="{6A1E6B16-69DD-38F0-E2FB-9AB31F435B1B}"/>
          </ac:picMkLst>
        </pc:picChg>
        <pc:picChg chg="del mod">
          <ac:chgData name="Keiran Rowell" userId="S::z3374843@ad.unsw.edu.au::7fcbd16c-e09b-41e5-a561-38d1c96da0ae" providerId="AD" clId="Web-{42DE9155-3ECA-46A5-9C25-D39036F35963}" dt="2024-06-11T14:28:57.515" v="352"/>
          <ac:picMkLst>
            <pc:docMk/>
            <pc:sldMk cId="1853335624" sldId="262"/>
            <ac:picMk id="7" creationId="{1AB2F82F-7968-6E61-D22E-532969EFDD04}"/>
          </ac:picMkLst>
        </pc:picChg>
        <pc:picChg chg="mod">
          <ac:chgData name="Keiran Rowell" userId="S::z3374843@ad.unsw.edu.au::7fcbd16c-e09b-41e5-a561-38d1c96da0ae" providerId="AD" clId="Web-{42DE9155-3ECA-46A5-9C25-D39036F35963}" dt="2024-06-11T14:16:53.834" v="38" actId="1076"/>
          <ac:picMkLst>
            <pc:docMk/>
            <pc:sldMk cId="1853335624" sldId="262"/>
            <ac:picMk id="9" creationId="{8BD40A4F-B471-D61B-52B1-A9CF0699787D}"/>
          </ac:picMkLst>
        </pc:picChg>
        <pc:picChg chg="mod">
          <ac:chgData name="Keiran Rowell" userId="S::z3374843@ad.unsw.edu.au::7fcbd16c-e09b-41e5-a561-38d1c96da0ae" providerId="AD" clId="Web-{42DE9155-3ECA-46A5-9C25-D39036F35963}" dt="2024-06-11T14:16:55.396" v="39" actId="1076"/>
          <ac:picMkLst>
            <pc:docMk/>
            <pc:sldMk cId="1853335624" sldId="262"/>
            <ac:picMk id="10" creationId="{E74D598C-ED56-13BB-B2DB-136E70F2BB76}"/>
          </ac:picMkLst>
        </pc:picChg>
        <pc:picChg chg="add mod modCrop">
          <ac:chgData name="Keiran Rowell" userId="S::z3374843@ad.unsw.edu.au::7fcbd16c-e09b-41e5-a561-38d1c96da0ae" providerId="AD" clId="Web-{42DE9155-3ECA-46A5-9C25-D39036F35963}" dt="2024-06-11T14:23:54.598" v="262" actId="1076"/>
          <ac:picMkLst>
            <pc:docMk/>
            <pc:sldMk cId="1853335624" sldId="262"/>
            <ac:picMk id="14" creationId="{F6AB335B-D309-8895-B921-C780BDB52FE0}"/>
          </ac:picMkLst>
        </pc:picChg>
        <pc:picChg chg="add mod">
          <ac:chgData name="Keiran Rowell" userId="S::z3374843@ad.unsw.edu.au::7fcbd16c-e09b-41e5-a561-38d1c96da0ae" providerId="AD" clId="Web-{42DE9155-3ECA-46A5-9C25-D39036F35963}" dt="2024-06-11T14:30:14.705" v="371" actId="1076"/>
          <ac:picMkLst>
            <pc:docMk/>
            <pc:sldMk cId="1853335624" sldId="262"/>
            <ac:picMk id="17" creationId="{15E4A402-55F6-4A6A-22FF-751586974F60}"/>
          </ac:picMkLst>
        </pc:picChg>
        <pc:picChg chg="add mod">
          <ac:chgData name="Keiran Rowell" userId="S::z3374843@ad.unsw.edu.au::7fcbd16c-e09b-41e5-a561-38d1c96da0ae" providerId="AD" clId="Web-{42DE9155-3ECA-46A5-9C25-D39036F35963}" dt="2024-06-11T14:29:59.392" v="366" actId="1076"/>
          <ac:picMkLst>
            <pc:docMk/>
            <pc:sldMk cId="1853335624" sldId="262"/>
            <ac:picMk id="20" creationId="{5C7D0EAC-6A31-732C-348D-13AB5119029F}"/>
          </ac:picMkLst>
        </pc:picChg>
      </pc:sldChg>
      <pc:sldChg chg="addSp delSp modSp">
        <pc:chgData name="Keiran Rowell" userId="S::z3374843@ad.unsw.edu.au::7fcbd16c-e09b-41e5-a561-38d1c96da0ae" providerId="AD" clId="Web-{42DE9155-3ECA-46A5-9C25-D39036F35963}" dt="2024-06-11T14:46:53.942" v="773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42DE9155-3ECA-46A5-9C25-D39036F35963}" dt="2024-06-11T14:34:13.963" v="517" actId="1076"/>
          <ac:spMkLst>
            <pc:docMk/>
            <pc:sldMk cId="541680096" sldId="263"/>
            <ac:spMk id="2" creationId="{E1BFC6E0-3C26-2244-9362-93260131D18B}"/>
          </ac:spMkLst>
        </pc:spChg>
        <pc:spChg chg="del mod">
          <ac:chgData name="Keiran Rowell" userId="S::z3374843@ad.unsw.edu.au::7fcbd16c-e09b-41e5-a561-38d1c96da0ae" providerId="AD" clId="Web-{42DE9155-3ECA-46A5-9C25-D39036F35963}" dt="2024-06-11T14:34:24.604" v="520"/>
          <ac:spMkLst>
            <pc:docMk/>
            <pc:sldMk cId="541680096" sldId="263"/>
            <ac:spMk id="3" creationId="{3F73B196-772F-BC45-A42C-E7DE73E4899B}"/>
          </ac:spMkLst>
        </pc:spChg>
        <pc:spChg chg="add del">
          <ac:chgData name="Keiran Rowell" userId="S::z3374843@ad.unsw.edu.au::7fcbd16c-e09b-41e5-a561-38d1c96da0ae" providerId="AD" clId="Web-{42DE9155-3ECA-46A5-9C25-D39036F35963}" dt="2024-06-11T14:45:04.517" v="768"/>
          <ac:spMkLst>
            <pc:docMk/>
            <pc:sldMk cId="541680096" sldId="263"/>
            <ac:spMk id="5" creationId="{BFDEE1C3-EEA2-BE22-5626-6193E96D246A}"/>
          </ac:spMkLst>
        </pc:spChg>
        <pc:picChg chg="add mod modCrop">
          <ac:chgData name="Keiran Rowell" userId="S::z3374843@ad.unsw.edu.au::7fcbd16c-e09b-41e5-a561-38d1c96da0ae" providerId="AD" clId="Web-{42DE9155-3ECA-46A5-9C25-D39036F35963}" dt="2024-06-11T14:46:53.942" v="773"/>
          <ac:picMkLst>
            <pc:docMk/>
            <pc:sldMk cId="541680096" sldId="263"/>
            <ac:picMk id="6" creationId="{1CCD97B0-3EFE-C569-69B7-F9F6BFD95FC4}"/>
          </ac:picMkLst>
        </pc:picChg>
      </pc:sldChg>
      <pc:sldChg chg="addSp delSp modSp add replId">
        <pc:chgData name="Keiran Rowell" userId="S::z3374843@ad.unsw.edu.au::7fcbd16c-e09b-41e5-a561-38d1c96da0ae" providerId="AD" clId="Web-{42DE9155-3ECA-46A5-9C25-D39036F35963}" dt="2024-06-11T14:44:01.874" v="766" actId="1076"/>
        <pc:sldMkLst>
          <pc:docMk/>
          <pc:sldMk cId="4201188377" sldId="265"/>
        </pc:sldMkLst>
        <pc:spChg chg="del mod">
          <ac:chgData name="Keiran Rowell" userId="S::z3374843@ad.unsw.edu.au::7fcbd16c-e09b-41e5-a561-38d1c96da0ae" providerId="AD" clId="Web-{42DE9155-3ECA-46A5-9C25-D39036F35963}" dt="2024-06-11T14:35:06.683" v="538"/>
          <ac:spMkLst>
            <pc:docMk/>
            <pc:sldMk cId="4201188377" sldId="265"/>
            <ac:spMk id="2" creationId="{BE2C8FF1-5459-1CEB-CB51-E5EACCDF74B4}"/>
          </ac:spMkLst>
        </pc:spChg>
        <pc:spChg chg="mod">
          <ac:chgData name="Keiran Rowell" userId="S::z3374843@ad.unsw.edu.au::7fcbd16c-e09b-41e5-a561-38d1c96da0ae" providerId="AD" clId="Web-{42DE9155-3ECA-46A5-9C25-D39036F35963}" dt="2024-06-11T14:36:23.061" v="579" actId="20577"/>
          <ac:spMkLst>
            <pc:docMk/>
            <pc:sldMk cId="4201188377" sldId="265"/>
            <ac:spMk id="5" creationId="{55CF688F-29DB-02D9-6CCA-918FF83B7FC5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43:52.733" v="763" actId="1076"/>
          <ac:spMkLst>
            <pc:docMk/>
            <pc:sldMk cId="4201188377" sldId="265"/>
            <ac:spMk id="8" creationId="{92749B53-F45B-E5FA-D11B-B4C0FD1F889F}"/>
          </ac:spMkLst>
        </pc:spChg>
        <pc:spChg chg="del mod">
          <ac:chgData name="Keiran Rowell" userId="S::z3374843@ad.unsw.edu.au::7fcbd16c-e09b-41e5-a561-38d1c96da0ae" providerId="AD" clId="Web-{42DE9155-3ECA-46A5-9C25-D39036F35963}" dt="2024-06-11T14:35:28.497" v="549"/>
          <ac:spMkLst>
            <pc:docMk/>
            <pc:sldMk cId="4201188377" sldId="265"/>
            <ac:spMk id="11" creationId="{EDE001B0-7BDB-A69A-03FD-558159396A0A}"/>
          </ac:spMkLst>
        </pc:spChg>
        <pc:spChg chg="del">
          <ac:chgData name="Keiran Rowell" userId="S::z3374843@ad.unsw.edu.au::7fcbd16c-e09b-41e5-a561-38d1c96da0ae" providerId="AD" clId="Web-{42DE9155-3ECA-46A5-9C25-D39036F35963}" dt="2024-06-11T14:35:25.200" v="545"/>
          <ac:spMkLst>
            <pc:docMk/>
            <pc:sldMk cId="4201188377" sldId="265"/>
            <ac:spMk id="12" creationId="{72786C40-E7F6-3600-060C-465340EBB553}"/>
          </ac:spMkLst>
        </pc:spChg>
        <pc:spChg chg="del mod">
          <ac:chgData name="Keiran Rowell" userId="S::z3374843@ad.unsw.edu.au::7fcbd16c-e09b-41e5-a561-38d1c96da0ae" providerId="AD" clId="Web-{42DE9155-3ECA-46A5-9C25-D39036F35963}" dt="2024-06-11T14:35:27.559" v="548"/>
          <ac:spMkLst>
            <pc:docMk/>
            <pc:sldMk cId="4201188377" sldId="265"/>
            <ac:spMk id="13" creationId="{63E93FF1-1395-CD9B-1792-52CE9BFFA44F}"/>
          </ac:spMkLst>
        </pc:spChg>
        <pc:spChg chg="del">
          <ac:chgData name="Keiran Rowell" userId="S::z3374843@ad.unsw.edu.au::7fcbd16c-e09b-41e5-a561-38d1c96da0ae" providerId="AD" clId="Web-{42DE9155-3ECA-46A5-9C25-D39036F35963}" dt="2024-06-11T14:35:30.841" v="555"/>
          <ac:spMkLst>
            <pc:docMk/>
            <pc:sldMk cId="4201188377" sldId="265"/>
            <ac:spMk id="15" creationId="{B9DBD434-8C38-D530-944B-25D3445F2E48}"/>
          </ac:spMkLst>
        </pc:spChg>
        <pc:spChg chg="del">
          <ac:chgData name="Keiran Rowell" userId="S::z3374843@ad.unsw.edu.au::7fcbd16c-e09b-41e5-a561-38d1c96da0ae" providerId="AD" clId="Web-{42DE9155-3ECA-46A5-9C25-D39036F35963}" dt="2024-06-11T14:35:30.841" v="554"/>
          <ac:spMkLst>
            <pc:docMk/>
            <pc:sldMk cId="4201188377" sldId="265"/>
            <ac:spMk id="16" creationId="{1E7C59A6-CB95-64B4-2EEC-A54D6437C85B}"/>
          </ac:spMkLst>
        </pc:spChg>
        <pc:spChg chg="del">
          <ac:chgData name="Keiran Rowell" userId="S::z3374843@ad.unsw.edu.au::7fcbd16c-e09b-41e5-a561-38d1c96da0ae" providerId="AD" clId="Web-{42DE9155-3ECA-46A5-9C25-D39036F35963}" dt="2024-06-11T14:35:30.841" v="552"/>
          <ac:spMkLst>
            <pc:docMk/>
            <pc:sldMk cId="4201188377" sldId="265"/>
            <ac:spMk id="18" creationId="{8E24E97D-CC4E-7767-D1AA-30453BDDBE39}"/>
          </ac:spMkLst>
        </pc:spChg>
        <pc:spChg chg="del">
          <ac:chgData name="Keiran Rowell" userId="S::z3374843@ad.unsw.edu.au::7fcbd16c-e09b-41e5-a561-38d1c96da0ae" providerId="AD" clId="Web-{42DE9155-3ECA-46A5-9C25-D39036F35963}" dt="2024-06-11T14:35:30.841" v="551"/>
          <ac:spMkLst>
            <pc:docMk/>
            <pc:sldMk cId="4201188377" sldId="265"/>
            <ac:spMk id="19" creationId="{130B746D-65E4-3463-4A5F-735C02002DDE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43:55.217" v="764" actId="1076"/>
          <ac:spMkLst>
            <pc:docMk/>
            <pc:sldMk cId="4201188377" sldId="265"/>
            <ac:spMk id="22" creationId="{C34856F7-2BB8-9600-111B-F0FB7D0B9A6D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44:01.874" v="766" actId="1076"/>
          <ac:spMkLst>
            <pc:docMk/>
            <pc:sldMk cId="4201188377" sldId="265"/>
            <ac:spMk id="23" creationId="{63D7B1CD-B0F8-F2FF-63FA-3E040C8AD2BA}"/>
          </ac:spMkLst>
        </pc:spChg>
        <pc:spChg chg="add mod">
          <ac:chgData name="Keiran Rowell" userId="S::z3374843@ad.unsw.edu.au::7fcbd16c-e09b-41e5-a561-38d1c96da0ae" providerId="AD" clId="Web-{42DE9155-3ECA-46A5-9C25-D39036F35963}" dt="2024-06-11T14:43:58.530" v="765" actId="1076"/>
          <ac:spMkLst>
            <pc:docMk/>
            <pc:sldMk cId="4201188377" sldId="265"/>
            <ac:spMk id="24" creationId="{E9A06250-0875-99A3-5D7E-7C4A3D76DE34}"/>
          </ac:spMkLst>
        </pc:spChg>
        <pc:picChg chg="del">
          <ac:chgData name="Keiran Rowell" userId="S::z3374843@ad.unsw.edu.au::7fcbd16c-e09b-41e5-a561-38d1c96da0ae" providerId="AD" clId="Web-{42DE9155-3ECA-46A5-9C25-D39036F35963}" dt="2024-06-11T14:35:22.497" v="544"/>
          <ac:picMkLst>
            <pc:docMk/>
            <pc:sldMk cId="4201188377" sldId="265"/>
            <ac:picMk id="3" creationId="{AFD37DA2-9F8C-7876-126F-5C56936D1703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21.809" v="543"/>
          <ac:picMkLst>
            <pc:docMk/>
            <pc:sldMk cId="4201188377" sldId="265"/>
            <ac:picMk id="4" creationId="{C87C0D4B-B24A-E277-0E3F-C14927548199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9"/>
          <ac:picMkLst>
            <pc:docMk/>
            <pc:sldMk cId="4201188377" sldId="265"/>
            <ac:picMk id="6" creationId="{6A1E6B16-69DD-38F0-E2FB-9AB31F435B1B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8"/>
          <ac:picMkLst>
            <pc:docMk/>
            <pc:sldMk cId="4201188377" sldId="265"/>
            <ac:picMk id="9" creationId="{8BD40A4F-B471-D61B-52B1-A9CF0699787D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7"/>
          <ac:picMkLst>
            <pc:docMk/>
            <pc:sldMk cId="4201188377" sldId="265"/>
            <ac:picMk id="10" creationId="{E74D598C-ED56-13BB-B2DB-136E70F2BB76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6"/>
          <ac:picMkLst>
            <pc:docMk/>
            <pc:sldMk cId="4201188377" sldId="265"/>
            <ac:picMk id="14" creationId="{F6AB335B-D309-8895-B921-C780BDB52FE0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3"/>
          <ac:picMkLst>
            <pc:docMk/>
            <pc:sldMk cId="4201188377" sldId="265"/>
            <ac:picMk id="17" creationId="{15E4A402-55F6-4A6A-22FF-751586974F60}"/>
          </ac:picMkLst>
        </pc:picChg>
        <pc:picChg chg="del">
          <ac:chgData name="Keiran Rowell" userId="S::z3374843@ad.unsw.edu.au::7fcbd16c-e09b-41e5-a561-38d1c96da0ae" providerId="AD" clId="Web-{42DE9155-3ECA-46A5-9C25-D39036F35963}" dt="2024-06-11T14:35:30.841" v="550"/>
          <ac:picMkLst>
            <pc:docMk/>
            <pc:sldMk cId="4201188377" sldId="265"/>
            <ac:picMk id="20" creationId="{5C7D0EAC-6A31-732C-348D-13AB5119029F}"/>
          </ac:picMkLst>
        </pc:picChg>
      </pc:sldChg>
    </pc:docChg>
  </pc:docChgLst>
  <pc:docChgLst>
    <pc:chgData name="Keiran Rowell" userId="S::z3374843@ad.unsw.edu.au::7fcbd16c-e09b-41e5-a561-38d1c96da0ae" providerId="AD" clId="Web-{6839D8CA-0B8E-4DFB-B9C4-7B61CB55AFBB}"/>
    <pc:docChg chg="modSld">
      <pc:chgData name="Keiran Rowell" userId="S::z3374843@ad.unsw.edu.au::7fcbd16c-e09b-41e5-a561-38d1c96da0ae" providerId="AD" clId="Web-{6839D8CA-0B8E-4DFB-B9C4-7B61CB55AFBB}" dt="2024-06-11T22:37:12.082" v="430" actId="20577"/>
      <pc:docMkLst>
        <pc:docMk/>
      </pc:docMkLst>
      <pc:sldChg chg="modSp">
        <pc:chgData name="Keiran Rowell" userId="S::z3374843@ad.unsw.edu.au::7fcbd16c-e09b-41e5-a561-38d1c96da0ae" providerId="AD" clId="Web-{6839D8CA-0B8E-4DFB-B9C4-7B61CB55AFBB}" dt="2024-06-11T22:12:19.581" v="36" actId="20577"/>
        <pc:sldMkLst>
          <pc:docMk/>
          <pc:sldMk cId="2333958620" sldId="257"/>
        </pc:sldMkLst>
        <pc:spChg chg="mod">
          <ac:chgData name="Keiran Rowell" userId="S::z3374843@ad.unsw.edu.au::7fcbd16c-e09b-41e5-a561-38d1c96da0ae" providerId="AD" clId="Web-{6839D8CA-0B8E-4DFB-B9C4-7B61CB55AFBB}" dt="2024-06-11T22:12:19.581" v="36" actId="20577"/>
          <ac:spMkLst>
            <pc:docMk/>
            <pc:sldMk cId="2333958620" sldId="257"/>
            <ac:spMk id="8" creationId="{F20F1BB6-9452-6B87-C38B-A1B45DEBC700}"/>
          </ac:spMkLst>
        </pc:spChg>
      </pc:sldChg>
      <pc:sldChg chg="modSp">
        <pc:chgData name="Keiran Rowell" userId="S::z3374843@ad.unsw.edu.au::7fcbd16c-e09b-41e5-a561-38d1c96da0ae" providerId="AD" clId="Web-{6839D8CA-0B8E-4DFB-B9C4-7B61CB55AFBB}" dt="2024-06-11T22:12:43.347" v="38" actId="20577"/>
        <pc:sldMkLst>
          <pc:docMk/>
          <pc:sldMk cId="1920162537" sldId="258"/>
        </pc:sldMkLst>
        <pc:spChg chg="mod">
          <ac:chgData name="Keiran Rowell" userId="S::z3374843@ad.unsw.edu.au::7fcbd16c-e09b-41e5-a561-38d1c96da0ae" providerId="AD" clId="Web-{6839D8CA-0B8E-4DFB-B9C4-7B61CB55AFBB}" dt="2024-06-11T22:12:43.347" v="38" actId="20577"/>
          <ac:spMkLst>
            <pc:docMk/>
            <pc:sldMk cId="1920162537" sldId="258"/>
            <ac:spMk id="18" creationId="{A4AF4005-6543-BD9D-6A35-8BD3E568FEEF}"/>
          </ac:spMkLst>
        </pc:spChg>
      </pc:sldChg>
      <pc:sldChg chg="modSp">
        <pc:chgData name="Keiran Rowell" userId="S::z3374843@ad.unsw.edu.au::7fcbd16c-e09b-41e5-a561-38d1c96da0ae" providerId="AD" clId="Web-{6839D8CA-0B8E-4DFB-B9C4-7B61CB55AFBB}" dt="2024-06-11T22:14:16.958" v="49" actId="20577"/>
        <pc:sldMkLst>
          <pc:docMk/>
          <pc:sldMk cId="1853335624" sldId="262"/>
        </pc:sldMkLst>
        <pc:spChg chg="mod">
          <ac:chgData name="Keiran Rowell" userId="S::z3374843@ad.unsw.edu.au::7fcbd16c-e09b-41e5-a561-38d1c96da0ae" providerId="AD" clId="Web-{6839D8CA-0B8E-4DFB-B9C4-7B61CB55AFBB}" dt="2024-06-11T22:14:16.958" v="49" actId="20577"/>
          <ac:spMkLst>
            <pc:docMk/>
            <pc:sldMk cId="1853335624" sldId="262"/>
            <ac:spMk id="11" creationId="{EDE001B0-7BDB-A69A-03FD-558159396A0A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3:39.004" v="39" actId="1076"/>
          <ac:spMkLst>
            <pc:docMk/>
            <pc:sldMk cId="1853335624" sldId="262"/>
            <ac:spMk id="16" creationId="{1E7C59A6-CB95-64B4-2EEC-A54D6437C85B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3:41.082" v="40" actId="1076"/>
          <ac:spMkLst>
            <pc:docMk/>
            <pc:sldMk cId="1853335624" sldId="262"/>
            <ac:spMk id="18" creationId="{8E24E97D-CC4E-7767-D1AA-30453BDDBE39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3:43.786" v="41" actId="1076"/>
          <ac:spMkLst>
            <pc:docMk/>
            <pc:sldMk cId="1853335624" sldId="262"/>
            <ac:spMk id="19" creationId="{130B746D-65E4-3463-4A5F-735C02002DDE}"/>
          </ac:spMkLst>
        </pc:spChg>
        <pc:picChg chg="mod">
          <ac:chgData name="Keiran Rowell" userId="S::z3374843@ad.unsw.edu.au::7fcbd16c-e09b-41e5-a561-38d1c96da0ae" providerId="AD" clId="Web-{6839D8CA-0B8E-4DFB-B9C4-7B61CB55AFBB}" dt="2024-06-11T22:14:05.692" v="47" actId="1076"/>
          <ac:picMkLst>
            <pc:docMk/>
            <pc:sldMk cId="1853335624" sldId="262"/>
            <ac:picMk id="9" creationId="{8BD40A4F-B471-D61B-52B1-A9CF0699787D}"/>
          </ac:picMkLst>
        </pc:picChg>
        <pc:picChg chg="mod">
          <ac:chgData name="Keiran Rowell" userId="S::z3374843@ad.unsw.edu.au::7fcbd16c-e09b-41e5-a561-38d1c96da0ae" providerId="AD" clId="Web-{6839D8CA-0B8E-4DFB-B9C4-7B61CB55AFBB}" dt="2024-06-11T22:13:56.989" v="45" actId="1076"/>
          <ac:picMkLst>
            <pc:docMk/>
            <pc:sldMk cId="1853335624" sldId="262"/>
            <ac:picMk id="14" creationId="{F6AB335B-D309-8895-B921-C780BDB52FE0}"/>
          </ac:picMkLst>
        </pc:picChg>
        <pc:picChg chg="mod">
          <ac:chgData name="Keiran Rowell" userId="S::z3374843@ad.unsw.edu.au::7fcbd16c-e09b-41e5-a561-38d1c96da0ae" providerId="AD" clId="Web-{6839D8CA-0B8E-4DFB-B9C4-7B61CB55AFBB}" dt="2024-06-11T22:14:00.333" v="46" actId="14100"/>
          <ac:picMkLst>
            <pc:docMk/>
            <pc:sldMk cId="1853335624" sldId="262"/>
            <ac:picMk id="20" creationId="{5C7D0EAC-6A31-732C-348D-13AB5119029F}"/>
          </ac:picMkLst>
        </pc:picChg>
      </pc:sldChg>
      <pc:sldChg chg="modSp">
        <pc:chgData name="Keiran Rowell" userId="S::z3374843@ad.unsw.edu.au::7fcbd16c-e09b-41e5-a561-38d1c96da0ae" providerId="AD" clId="Web-{6839D8CA-0B8E-4DFB-B9C4-7B61CB55AFBB}" dt="2024-06-11T22:15:51.538" v="84" actId="20577"/>
        <pc:sldMkLst>
          <pc:docMk/>
          <pc:sldMk cId="541680096" sldId="263"/>
        </pc:sldMkLst>
        <pc:spChg chg="mod">
          <ac:chgData name="Keiran Rowell" userId="S::z3374843@ad.unsw.edu.au::7fcbd16c-e09b-41e5-a561-38d1c96da0ae" providerId="AD" clId="Web-{6839D8CA-0B8E-4DFB-B9C4-7B61CB55AFBB}" dt="2024-06-11T22:15:26.303" v="78" actId="20577"/>
          <ac:spMkLst>
            <pc:docMk/>
            <pc:sldMk cId="541680096" sldId="263"/>
            <ac:spMk id="4" creationId="{DA915D60-20B4-4CA3-99CF-B0598DF58F57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4:47.443" v="58" actId="20577"/>
          <ac:spMkLst>
            <pc:docMk/>
            <pc:sldMk cId="541680096" sldId="263"/>
            <ac:spMk id="8" creationId="{6E4CABD7-B08F-0A57-AF13-B0B023FB1D17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5:10.506" v="69" actId="1076"/>
          <ac:spMkLst>
            <pc:docMk/>
            <pc:sldMk cId="541680096" sldId="263"/>
            <ac:spMk id="12" creationId="{DF687B25-C886-C0AB-F06C-6CB170CBBAA9}"/>
          </ac:spMkLst>
        </pc:spChg>
        <pc:spChg chg="mod">
          <ac:chgData name="Keiran Rowell" userId="S::z3374843@ad.unsw.edu.au::7fcbd16c-e09b-41e5-a561-38d1c96da0ae" providerId="AD" clId="Web-{6839D8CA-0B8E-4DFB-B9C4-7B61CB55AFBB}" dt="2024-06-11T22:15:51.538" v="84" actId="20577"/>
          <ac:spMkLst>
            <pc:docMk/>
            <pc:sldMk cId="541680096" sldId="263"/>
            <ac:spMk id="15" creationId="{7C144D8B-75B3-ADD8-D31C-2FF3A626D146}"/>
          </ac:spMkLst>
        </pc:spChg>
      </pc:sldChg>
      <pc:sldChg chg="modSp">
        <pc:chgData name="Keiran Rowell" userId="S::z3374843@ad.unsw.edu.au::7fcbd16c-e09b-41e5-a561-38d1c96da0ae" providerId="AD" clId="Web-{6839D8CA-0B8E-4DFB-B9C4-7B61CB55AFBB}" dt="2024-06-11T22:17:13.353" v="98" actId="20577"/>
        <pc:sldMkLst>
          <pc:docMk/>
          <pc:sldMk cId="513229364" sldId="264"/>
        </pc:sldMkLst>
        <pc:spChg chg="mod">
          <ac:chgData name="Keiran Rowell" userId="S::z3374843@ad.unsw.edu.au::7fcbd16c-e09b-41e5-a561-38d1c96da0ae" providerId="AD" clId="Web-{6839D8CA-0B8E-4DFB-B9C4-7B61CB55AFBB}" dt="2024-06-11T22:17:13.353" v="98" actId="20577"/>
          <ac:spMkLst>
            <pc:docMk/>
            <pc:sldMk cId="513229364" sldId="264"/>
            <ac:spMk id="7" creationId="{25818A5E-3DA0-F159-CDD3-46D9B0781942}"/>
          </ac:spMkLst>
        </pc:spChg>
      </pc:sldChg>
      <pc:sldChg chg="addSp modSp">
        <pc:chgData name="Keiran Rowell" userId="S::z3374843@ad.unsw.edu.au::7fcbd16c-e09b-41e5-a561-38d1c96da0ae" providerId="AD" clId="Web-{6839D8CA-0B8E-4DFB-B9C4-7B61CB55AFBB}" dt="2024-06-11T22:37:12.082" v="430" actId="20577"/>
        <pc:sldMkLst>
          <pc:docMk/>
          <pc:sldMk cId="1524680891" sldId="266"/>
        </pc:sldMkLst>
        <pc:spChg chg="mod">
          <ac:chgData name="Keiran Rowell" userId="S::z3374843@ad.unsw.edu.au::7fcbd16c-e09b-41e5-a561-38d1c96da0ae" providerId="AD" clId="Web-{6839D8CA-0B8E-4DFB-B9C4-7B61CB55AFBB}" dt="2024-06-11T22:31:51.372" v="347" actId="1076"/>
          <ac:spMkLst>
            <pc:docMk/>
            <pc:sldMk cId="1524680891" sldId="266"/>
            <ac:spMk id="2" creationId="{2D2DCED0-B64D-C66B-495F-A7642DE06D8D}"/>
          </ac:spMkLst>
        </pc:spChg>
        <pc:spChg chg="mod">
          <ac:chgData name="Keiran Rowell" userId="S::z3374843@ad.unsw.edu.au::7fcbd16c-e09b-41e5-a561-38d1c96da0ae" providerId="AD" clId="Web-{6839D8CA-0B8E-4DFB-B9C4-7B61CB55AFBB}" dt="2024-06-11T22:33:01.733" v="372" actId="20577"/>
          <ac:spMkLst>
            <pc:docMk/>
            <pc:sldMk cId="1524680891" sldId="266"/>
            <ac:spMk id="3" creationId="{79E3B8A9-6294-EA9F-7F3B-17C1A52014D8}"/>
          </ac:spMkLst>
        </pc:spChg>
        <pc:spChg chg="mod">
          <ac:chgData name="Keiran Rowell" userId="S::z3374843@ad.unsw.edu.au::7fcbd16c-e09b-41e5-a561-38d1c96da0ae" providerId="AD" clId="Web-{6839D8CA-0B8E-4DFB-B9C4-7B61CB55AFBB}" dt="2024-06-11T22:30:53.324" v="306" actId="20577"/>
          <ac:spMkLst>
            <pc:docMk/>
            <pc:sldMk cId="1524680891" sldId="266"/>
            <ac:spMk id="4" creationId="{B7AA5B04-1DC8-0C06-C0E0-2D75CB196DFD}"/>
          </ac:spMkLst>
        </pc:spChg>
        <pc:spChg chg="add mod">
          <ac:chgData name="Keiran Rowell" userId="S::z3374843@ad.unsw.edu.au::7fcbd16c-e09b-41e5-a561-38d1c96da0ae" providerId="AD" clId="Web-{6839D8CA-0B8E-4DFB-B9C4-7B61CB55AFBB}" dt="2024-06-11T22:30:42.933" v="303" actId="14100"/>
          <ac:spMkLst>
            <pc:docMk/>
            <pc:sldMk cId="1524680891" sldId="266"/>
            <ac:spMk id="7" creationId="{718AF260-17A3-821F-7B8C-427E25CB701C}"/>
          </ac:spMkLst>
        </pc:spChg>
        <pc:spChg chg="add mod">
          <ac:chgData name="Keiran Rowell" userId="S::z3374843@ad.unsw.edu.au::7fcbd16c-e09b-41e5-a561-38d1c96da0ae" providerId="AD" clId="Web-{6839D8CA-0B8E-4DFB-B9C4-7B61CB55AFBB}" dt="2024-06-11T22:30:28.839" v="295" actId="1076"/>
          <ac:spMkLst>
            <pc:docMk/>
            <pc:sldMk cId="1524680891" sldId="266"/>
            <ac:spMk id="10" creationId="{BCA290A1-4DDB-B0A8-73A0-911AB9E0D05E}"/>
          </ac:spMkLst>
        </pc:spChg>
        <pc:spChg chg="add mod">
          <ac:chgData name="Keiran Rowell" userId="S::z3374843@ad.unsw.edu.au::7fcbd16c-e09b-41e5-a561-38d1c96da0ae" providerId="AD" clId="Web-{6839D8CA-0B8E-4DFB-B9C4-7B61CB55AFBB}" dt="2024-06-11T22:30:10.792" v="286" actId="20577"/>
          <ac:spMkLst>
            <pc:docMk/>
            <pc:sldMk cId="1524680891" sldId="266"/>
            <ac:spMk id="11" creationId="{6CEED115-F68C-52B2-D542-66B43B782BBE}"/>
          </ac:spMkLst>
        </pc:spChg>
        <pc:spChg chg="mod">
          <ac:chgData name="Keiran Rowell" userId="S::z3374843@ad.unsw.edu.au::7fcbd16c-e09b-41e5-a561-38d1c96da0ae" providerId="AD" clId="Web-{6839D8CA-0B8E-4DFB-B9C4-7B61CB55AFBB}" dt="2024-06-11T22:37:12.082" v="430" actId="20577"/>
          <ac:spMkLst>
            <pc:docMk/>
            <pc:sldMk cId="1524680891" sldId="266"/>
            <ac:spMk id="22" creationId="{C34856F7-2BB8-9600-111B-F0FB7D0B9A6D}"/>
          </ac:spMkLst>
        </pc:spChg>
        <pc:spChg chg="mod">
          <ac:chgData name="Keiran Rowell" userId="S::z3374843@ad.unsw.edu.au::7fcbd16c-e09b-41e5-a561-38d1c96da0ae" providerId="AD" clId="Web-{6839D8CA-0B8E-4DFB-B9C4-7B61CB55AFBB}" dt="2024-06-11T22:26:51.553" v="226" actId="20577"/>
          <ac:spMkLst>
            <pc:docMk/>
            <pc:sldMk cId="1524680891" sldId="266"/>
            <ac:spMk id="23" creationId="{63D7B1CD-B0F8-F2FF-63FA-3E040C8AD2BA}"/>
          </ac:spMkLst>
        </pc:spChg>
        <pc:spChg chg="mod">
          <ac:chgData name="Keiran Rowell" userId="S::z3374843@ad.unsw.edu.au::7fcbd16c-e09b-41e5-a561-38d1c96da0ae" providerId="AD" clId="Web-{6839D8CA-0B8E-4DFB-B9C4-7B61CB55AFBB}" dt="2024-06-11T22:20:15.325" v="121" actId="20577"/>
          <ac:spMkLst>
            <pc:docMk/>
            <pc:sldMk cId="1524680891" sldId="266"/>
            <ac:spMk id="24" creationId="{E9A06250-0875-99A3-5D7E-7C4A3D76DE34}"/>
          </ac:spMkLst>
        </pc:spChg>
        <pc:picChg chg="mod">
          <ac:chgData name="Keiran Rowell" userId="S::z3374843@ad.unsw.edu.au::7fcbd16c-e09b-41e5-a561-38d1c96da0ae" providerId="AD" clId="Web-{6839D8CA-0B8E-4DFB-B9C4-7B61CB55AFBB}" dt="2024-06-11T22:28:44.743" v="235" actId="1076"/>
          <ac:picMkLst>
            <pc:docMk/>
            <pc:sldMk cId="1524680891" sldId="266"/>
            <ac:picMk id="6" creationId="{88D70DF4-0893-5BC9-1E14-2229B6049781}"/>
          </ac:picMkLst>
        </pc:picChg>
        <pc:picChg chg="add mod">
          <ac:chgData name="Keiran Rowell" userId="S::z3374843@ad.unsw.edu.au::7fcbd16c-e09b-41e5-a561-38d1c96da0ae" providerId="AD" clId="Web-{6839D8CA-0B8E-4DFB-B9C4-7B61CB55AFBB}" dt="2024-06-11T22:27:01.803" v="229" actId="1076"/>
          <ac:picMkLst>
            <pc:docMk/>
            <pc:sldMk cId="1524680891" sldId="266"/>
            <ac:picMk id="8" creationId="{63A714AA-BD24-01BF-A29A-E5A504E0CE11}"/>
          </ac:picMkLst>
        </pc:picChg>
        <pc:picChg chg="add mod">
          <ac:chgData name="Keiran Rowell" userId="S::z3374843@ad.unsw.edu.au::7fcbd16c-e09b-41e5-a561-38d1c96da0ae" providerId="AD" clId="Web-{6839D8CA-0B8E-4DFB-B9C4-7B61CB55AFBB}" dt="2024-06-11T22:28:52.852" v="237" actId="1076"/>
          <ac:picMkLst>
            <pc:docMk/>
            <pc:sldMk cId="1524680891" sldId="266"/>
            <ac:picMk id="9" creationId="{C04CF083-C1A4-4216-B6DC-C4665219B45F}"/>
          </ac:picMkLst>
        </pc:picChg>
      </pc:sldChg>
    </pc:docChg>
  </pc:docChgLst>
  <pc:docChgLst>
    <pc:chgData name="Keiran Rowell" userId="S::z3374843@ad.unsw.edu.au::7fcbd16c-e09b-41e5-a561-38d1c96da0ae" providerId="AD" clId="Web-{B3472D19-CE3F-4EBC-BF7E-7DC0A732FEE0}"/>
    <pc:docChg chg="modSld modMainMaster">
      <pc:chgData name="Keiran Rowell" userId="S::z3374843@ad.unsw.edu.au::7fcbd16c-e09b-41e5-a561-38d1c96da0ae" providerId="AD" clId="Web-{B3472D19-CE3F-4EBC-BF7E-7DC0A732FEE0}" dt="2024-11-26T23:45:04.100" v="9"/>
      <pc:docMkLst>
        <pc:docMk/>
      </pc:docMkLst>
      <pc:sldChg chg="modSp modTransition">
        <pc:chgData name="Keiran Rowell" userId="S::z3374843@ad.unsw.edu.au::7fcbd16c-e09b-41e5-a561-38d1c96da0ae" providerId="AD" clId="Web-{B3472D19-CE3F-4EBC-BF7E-7DC0A732FEE0}" dt="2024-11-26T23:45:04.100" v="9"/>
        <pc:sldMkLst>
          <pc:docMk/>
          <pc:sldMk cId="1706193268" sldId="256"/>
        </pc:sldMkLst>
        <pc:picChg chg="mod">
          <ac:chgData name="Keiran Rowell" userId="S::z3374843@ad.unsw.edu.au::7fcbd16c-e09b-41e5-a561-38d1c96da0ae" providerId="AD" clId="Web-{B3472D19-CE3F-4EBC-BF7E-7DC0A732FEE0}" dt="2024-11-26T23:44:10.161" v="1" actId="1076"/>
          <ac:picMkLst>
            <pc:docMk/>
            <pc:sldMk cId="1706193268" sldId="256"/>
            <ac:picMk id="12" creationId="{2EBF2091-8B6B-6F33-153B-92F4F4DE238D}"/>
          </ac:picMkLst>
        </pc:picChg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2333958620" sldId="257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1920162537" sldId="258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817751068" sldId="260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1051141744" sldId="261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1853335624" sldId="262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541680096" sldId="263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513229364" sldId="264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4201188377" sldId="265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1524680891" sldId="266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35511063" sldId="267"/>
        </pc:sldMkLst>
      </pc:sldChg>
      <pc:sldChg chg="modTransition">
        <pc:chgData name="Keiran Rowell" userId="S::z3374843@ad.unsw.edu.au::7fcbd16c-e09b-41e5-a561-38d1c96da0ae" providerId="AD" clId="Web-{B3472D19-CE3F-4EBC-BF7E-7DC0A732FEE0}" dt="2024-11-26T23:44:57.459" v="5"/>
        <pc:sldMkLst>
          <pc:docMk/>
          <pc:sldMk cId="2322394788" sldId="268"/>
        </pc:sldMkLst>
      </pc:sldChg>
      <pc:sldMasterChg chg="modTransition modSldLayout">
        <pc:chgData name="Keiran Rowell" userId="S::z3374843@ad.unsw.edu.au::7fcbd16c-e09b-41e5-a561-38d1c96da0ae" providerId="AD" clId="Web-{B3472D19-CE3F-4EBC-BF7E-7DC0A732FEE0}" dt="2024-11-26T23:44:57.459" v="5"/>
        <pc:sldMasterMkLst>
          <pc:docMk/>
          <pc:sldMasterMk cId="873829435" sldId="2147483660"/>
        </pc:sldMasterMkLst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2098400861" sldId="2147483661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2915261991" sldId="2147483662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3299779714" sldId="2147483663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2660364091" sldId="2147483664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3408396721" sldId="2147483665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2386191920" sldId="2147483666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275603750" sldId="2147483667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3567699242" sldId="2147483668"/>
          </pc:sldLayoutMkLst>
        </pc:sldLayoutChg>
        <pc:sldLayoutChg chg="modTransition">
          <pc:chgData name="Keiran Rowell" userId="S::z3374843@ad.unsw.edu.au::7fcbd16c-e09b-41e5-a561-38d1c96da0ae" providerId="AD" clId="Web-{B3472D19-CE3F-4EBC-BF7E-7DC0A732FEE0}" dt="2024-11-26T23:44:57.459" v="5"/>
          <pc:sldLayoutMkLst>
            <pc:docMk/>
            <pc:sldMasterMk cId="873829435" sldId="2147483660"/>
            <pc:sldLayoutMk cId="514933172" sldId="2147483669"/>
          </pc:sldLayoutMkLst>
        </pc:sldLayoutChg>
      </pc:sldMasterChg>
    </pc:docChg>
  </pc:docChgLst>
  <pc:docChgLst>
    <pc:chgData name="Keiran Rowell" userId="S::z3374843@ad.unsw.edu.au::7fcbd16c-e09b-41e5-a561-38d1c96da0ae" providerId="AD" clId="Web-{77A15FA3-8F09-463C-8C18-A12A0F57658A}"/>
    <pc:docChg chg="modSld sldOrd">
      <pc:chgData name="Keiran Rowell" userId="S::z3374843@ad.unsw.edu.au::7fcbd16c-e09b-41e5-a561-38d1c96da0ae" providerId="AD" clId="Web-{77A15FA3-8F09-463C-8C18-A12A0F57658A}" dt="2024-12-03T02:10:57.696" v="21"/>
      <pc:docMkLst>
        <pc:docMk/>
      </pc:docMkLst>
      <pc:sldChg chg="mod modShow">
        <pc:chgData name="Keiran Rowell" userId="S::z3374843@ad.unsw.edu.au::7fcbd16c-e09b-41e5-a561-38d1c96da0ae" providerId="AD" clId="Web-{77A15FA3-8F09-463C-8C18-A12A0F57658A}" dt="2024-12-03T02:10:57.696" v="21"/>
        <pc:sldMkLst>
          <pc:docMk/>
          <pc:sldMk cId="1920162537" sldId="271"/>
        </pc:sldMkLst>
      </pc:sldChg>
      <pc:sldChg chg="modSp">
        <pc:chgData name="Keiran Rowell" userId="S::z3374843@ad.unsw.edu.au::7fcbd16c-e09b-41e5-a561-38d1c96da0ae" providerId="AD" clId="Web-{77A15FA3-8F09-463C-8C18-A12A0F57658A}" dt="2024-12-03T02:10:42.040" v="20" actId="20577"/>
        <pc:sldMkLst>
          <pc:docMk/>
          <pc:sldMk cId="4191554515" sldId="273"/>
        </pc:sldMkLst>
        <pc:spChg chg="mod">
          <ac:chgData name="Keiran Rowell" userId="S::z3374843@ad.unsw.edu.au::7fcbd16c-e09b-41e5-a561-38d1c96da0ae" providerId="AD" clId="Web-{77A15FA3-8F09-463C-8C18-A12A0F57658A}" dt="2024-12-03T02:07:14.688" v="5" actId="20577"/>
          <ac:spMkLst>
            <pc:docMk/>
            <pc:sldMk cId="4191554515" sldId="273"/>
            <ac:spMk id="5" creationId="{527DA25A-EA5C-3050-3F5D-CBD89591C8F2}"/>
          </ac:spMkLst>
        </pc:spChg>
        <pc:spChg chg="mod">
          <ac:chgData name="Keiran Rowell" userId="S::z3374843@ad.unsw.edu.au::7fcbd16c-e09b-41e5-a561-38d1c96da0ae" providerId="AD" clId="Web-{77A15FA3-8F09-463C-8C18-A12A0F57658A}" dt="2024-12-03T02:10:42.040" v="20" actId="20577"/>
          <ac:spMkLst>
            <pc:docMk/>
            <pc:sldMk cId="4191554515" sldId="273"/>
            <ac:spMk id="18" creationId="{589FEA99-9CFE-DB19-BD31-268D80903FE5}"/>
          </ac:spMkLst>
        </pc:spChg>
      </pc:sldChg>
      <pc:sldChg chg="mod modShow">
        <pc:chgData name="Keiran Rowell" userId="S::z3374843@ad.unsw.edu.au::7fcbd16c-e09b-41e5-a561-38d1c96da0ae" providerId="AD" clId="Web-{77A15FA3-8F09-463C-8C18-A12A0F57658A}" dt="2024-12-03T02:03:17.976" v="0"/>
        <pc:sldMkLst>
          <pc:docMk/>
          <pc:sldMk cId="4016199899" sldId="274"/>
        </pc:sldMkLst>
      </pc:sldChg>
      <pc:sldChg chg="ord">
        <pc:chgData name="Keiran Rowell" userId="S::z3374843@ad.unsw.edu.au::7fcbd16c-e09b-41e5-a561-38d1c96da0ae" providerId="AD" clId="Web-{77A15FA3-8F09-463C-8C18-A12A0F57658A}" dt="2024-12-03T02:07:39.236" v="6"/>
        <pc:sldMkLst>
          <pc:docMk/>
          <pc:sldMk cId="3891962450" sldId="275"/>
        </pc:sldMkLst>
      </pc:sldChg>
      <pc:sldChg chg="mod modShow">
        <pc:chgData name="Keiran Rowell" userId="S::z3374843@ad.unsw.edu.au::7fcbd16c-e09b-41e5-a561-38d1c96da0ae" providerId="AD" clId="Web-{77A15FA3-8F09-463C-8C18-A12A0F57658A}" dt="2024-12-03T02:04:32.073" v="1"/>
        <pc:sldMkLst>
          <pc:docMk/>
          <pc:sldMk cId="2760260435" sldId="276"/>
        </pc:sldMkLst>
      </pc:sldChg>
    </pc:docChg>
  </pc:docChgLst>
  <pc:docChgLst>
    <pc:chgData name="Keiran Rowell" userId="S::z3374843@ad.unsw.edu.au::7fcbd16c-e09b-41e5-a561-38d1c96da0ae" providerId="AD" clId="Web-{893E6B2E-3E24-4CA2-829A-11286C059113}"/>
    <pc:docChg chg="modSld">
      <pc:chgData name="Keiran Rowell" userId="S::z3374843@ad.unsw.edu.au::7fcbd16c-e09b-41e5-a561-38d1c96da0ae" providerId="AD" clId="Web-{893E6B2E-3E24-4CA2-829A-11286C059113}" dt="2024-12-03T00:41:24.608" v="68" actId="20577"/>
      <pc:docMkLst>
        <pc:docMk/>
      </pc:docMkLst>
      <pc:sldChg chg="addSp modSp">
        <pc:chgData name="Keiran Rowell" userId="S::z3374843@ad.unsw.edu.au::7fcbd16c-e09b-41e5-a561-38d1c96da0ae" providerId="AD" clId="Web-{893E6B2E-3E24-4CA2-829A-11286C059113}" dt="2024-12-03T00:41:24.608" v="68" actId="20577"/>
        <pc:sldMkLst>
          <pc:docMk/>
          <pc:sldMk cId="3844353209" sldId="270"/>
        </pc:sldMkLst>
        <pc:spChg chg="add mod">
          <ac:chgData name="Keiran Rowell" userId="S::z3374843@ad.unsw.edu.au::7fcbd16c-e09b-41e5-a561-38d1c96da0ae" providerId="AD" clId="Web-{893E6B2E-3E24-4CA2-829A-11286C059113}" dt="2024-12-03T00:41:24.608" v="68" actId="20577"/>
          <ac:spMkLst>
            <pc:docMk/>
            <pc:sldMk cId="3844353209" sldId="270"/>
            <ac:spMk id="2" creationId="{B2C95415-FA76-1A79-3963-67589D402C21}"/>
          </ac:spMkLst>
        </pc:spChg>
        <pc:picChg chg="mod">
          <ac:chgData name="Keiran Rowell" userId="S::z3374843@ad.unsw.edu.au::7fcbd16c-e09b-41e5-a561-38d1c96da0ae" providerId="AD" clId="Web-{893E6B2E-3E24-4CA2-829A-11286C059113}" dt="2024-12-03T00:36:39.225" v="1" actId="1076"/>
          <ac:picMkLst>
            <pc:docMk/>
            <pc:sldMk cId="3844353209" sldId="270"/>
            <ac:picMk id="4" creationId="{5A96240B-8E08-0496-87D1-661437B584E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7T01:47:24.6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1461 9420 16383 0 0,'7591'-5184'0'0'0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325524" y="-561291"/>
            <a:ext cx="5817112" cy="6266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0363" y="3946195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ebi.ac.uk/training/online/courses/alphafold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f-co.re/proteinfold/" TargetMode="External"/><Relationship Id="rId2" Type="http://schemas.openxmlformats.org/officeDocument/2006/relationships/hyperlink" Target="http://unsw.edu.au/research/facilities-and-infrastructure/find-a-facility/sb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eiran-rowell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training/online/courses/alphafold/inputs-and-outputs/evaluating-alphafolds-predicted-structures-using-confidence-scores/plddt-understanding-local-confidence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-deepmind/alphafold" TargetMode="External"/><Relationship Id="rId13" Type="http://schemas.openxmlformats.org/officeDocument/2006/relationships/hyperlink" Target="https://github.com/sokrypton/ColabFold" TargetMode="External"/><Relationship Id="rId1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hyperlink" Target="https://github.com/facebookresearch/esm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s://github.com/bytedance/Protenix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baker-laboratory/RoseTTAFold-All-Atom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6.jpeg"/><Relationship Id="rId15" Type="http://schemas.openxmlformats.org/officeDocument/2006/relationships/image" Target="../media/image39.png"/><Relationship Id="rId10" Type="http://schemas.openxmlformats.org/officeDocument/2006/relationships/hyperlink" Target="https://github.com/jwohlwend/boltz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s://github.com/google-deepmind/alphafold3" TargetMode="External"/><Relationship Id="rId14" Type="http://schemas.openxmlformats.org/officeDocument/2006/relationships/hyperlink" Target="https://github.com/aqlaboratory/openfol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.xml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3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564" y="1729"/>
            <a:ext cx="833762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Working with </a:t>
            </a:r>
            <a:r>
              <a:rPr lang="en-US" sz="2400" b="1" dirty="0" err="1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ProteinFold</a:t>
            </a:r>
            <a:br>
              <a:rPr lang="en-US" sz="2400" b="1" dirty="0">
                <a:latin typeface="Clancy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lumMod val="76000"/>
                    <a:lumOff val="24000"/>
                  </a:schemeClr>
                </a:solidFill>
                <a:ea typeface="+mj-lt"/>
                <a:cs typeface="+mj-lt"/>
              </a:rPr>
              <a:t>High performance protein structure prediction from a spreadsheet</a:t>
            </a:r>
            <a:endParaRPr lang="en-US" sz="2400" dirty="0">
              <a:solidFill>
                <a:schemeClr val="tx1">
                  <a:lumMod val="76000"/>
                  <a:lumOff val="24000"/>
                </a:schemeClr>
              </a:solidFill>
              <a:latin typeface="Clanc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81C5D-72FA-5B4A-8C51-5167364586A0}"/>
              </a:ext>
            </a:extLst>
          </p:cNvPr>
          <p:cNvSpPr txBox="1"/>
          <p:nvPr/>
        </p:nvSpPr>
        <p:spPr>
          <a:xfrm>
            <a:off x="4958918" y="804803"/>
            <a:ext cx="41153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AU" sz="900" dirty="0">
                <a:latin typeface="Roboto Mono"/>
                <a:ea typeface="Roboto Mono"/>
              </a:rPr>
              <a:t>Melbourne Bioinformatics Meetup - 2025 June 26</a:t>
            </a:r>
            <a:endParaRPr lang="en-US" dirty="0">
              <a:latin typeface="Calibri" panose="020F0502020204030204"/>
              <a:ea typeface="Roboto Mono"/>
              <a:cs typeface="Calibri" panose="020F0502020204030204"/>
            </a:endParaRPr>
          </a:p>
          <a:p>
            <a:pPr algn="r"/>
            <a:r>
              <a:rPr lang="en-AU" sz="900" b="1" dirty="0">
                <a:latin typeface="Roboto Mono"/>
                <a:ea typeface="Roboto Mono"/>
              </a:rPr>
              <a:t>Dr Keiran Rowell</a:t>
            </a:r>
            <a:endParaRPr lang="en-AU" sz="900" dirty="0">
              <a:latin typeface="Roboto Mono"/>
              <a:ea typeface="Roboto Mono"/>
            </a:endParaRPr>
          </a:p>
        </p:txBody>
      </p:sp>
      <p:pic>
        <p:nvPicPr>
          <p:cNvPr id="6" name="Picture 5" descr="Alt text">
            <a:extLst>
              <a:ext uri="{FF2B5EF4-FFF2-40B4-BE49-F238E27FC236}">
                <a16:creationId xmlns:a16="http://schemas.microsoft.com/office/drawing/2014/main" id="{AFC39C36-2738-D920-0D07-DC43663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8" y="1975050"/>
            <a:ext cx="5225120" cy="3170531"/>
          </a:xfrm>
          <a:prstGeom prst="rect">
            <a:avLst/>
          </a:prstGeom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4D4AC28-A4CB-21D9-C8B8-6456657D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0" t="-328" r="26556"/>
          <a:stretch>
            <a:fillRect/>
          </a:stretch>
        </p:blipFill>
        <p:spPr>
          <a:xfrm>
            <a:off x="6323564" y="1774580"/>
            <a:ext cx="2831688" cy="3294430"/>
          </a:xfrm>
          <a:prstGeom prst="rect">
            <a:avLst/>
          </a:prstGeom>
        </p:spPr>
      </p:pic>
      <p:pic>
        <p:nvPicPr>
          <p:cNvPr id="13" name="Picture 12" descr="A logo for a scientific facility&#10;&#10;AI-generated content may be incorrect.">
            <a:extLst>
              <a:ext uri="{FF2B5EF4-FFF2-40B4-BE49-F238E27FC236}">
                <a16:creationId xmlns:a16="http://schemas.microsoft.com/office/drawing/2014/main" id="{29A1214E-AA7C-C3AD-A2CE-30CBEBFB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62" t="1130" r="31023" b="885"/>
          <a:stretch>
            <a:fillRect/>
          </a:stretch>
        </p:blipFill>
        <p:spPr>
          <a:xfrm>
            <a:off x="7350479" y="1174746"/>
            <a:ext cx="1817477" cy="1198630"/>
          </a:xfrm>
          <a:prstGeom prst="rect">
            <a:avLst/>
          </a:prstGeom>
        </p:spPr>
      </p:pic>
      <p:pic>
        <p:nvPicPr>
          <p:cNvPr id="16" name="Picture 15" descr="A person with red eyes&#10;&#10;AI-generated content may be incorrect.">
            <a:extLst>
              <a:ext uri="{FF2B5EF4-FFF2-40B4-BE49-F238E27FC236}">
                <a16:creationId xmlns:a16="http://schemas.microsoft.com/office/drawing/2014/main" id="{4833C8A3-58D2-AF01-F553-4B219AC4E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4" y="1165601"/>
            <a:ext cx="865323" cy="787832"/>
          </a:xfrm>
          <a:prstGeom prst="rect">
            <a:avLst/>
          </a:prstGeom>
        </p:spPr>
      </p:pic>
      <p:pic>
        <p:nvPicPr>
          <p:cNvPr id="17" name="Picture 16" descr="A person with glasses smiling&#10;&#10;AI-generated content may be incorrect.">
            <a:extLst>
              <a:ext uri="{FF2B5EF4-FFF2-40B4-BE49-F238E27FC236}">
                <a16:creationId xmlns:a16="http://schemas.microsoft.com/office/drawing/2014/main" id="{C9A74AEF-4ADB-2B82-3513-660F9BCA2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53" y="1170443"/>
            <a:ext cx="1049364" cy="807203"/>
          </a:xfrm>
          <a:prstGeom prst="rect">
            <a:avLst/>
          </a:prstGeom>
        </p:spPr>
      </p:pic>
      <p:pic>
        <p:nvPicPr>
          <p:cNvPr id="18" name="Picture 17" descr="A person in a black shirt&#10;&#10;AI-generated content may be incorrect.">
            <a:extLst>
              <a:ext uri="{FF2B5EF4-FFF2-40B4-BE49-F238E27FC236}">
                <a16:creationId xmlns:a16="http://schemas.microsoft.com/office/drawing/2014/main" id="{995D3FDA-538C-14E3-B934-F20F9664E7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0" t="346" r="1053" b="15071"/>
          <a:stretch>
            <a:fillRect/>
          </a:stretch>
        </p:blipFill>
        <p:spPr>
          <a:xfrm>
            <a:off x="1919938" y="1178924"/>
            <a:ext cx="900211" cy="813303"/>
          </a:xfrm>
          <a:prstGeom prst="rect">
            <a:avLst/>
          </a:prstGeom>
        </p:spPr>
      </p:pic>
      <p:pic>
        <p:nvPicPr>
          <p:cNvPr id="9" name="Picture 8" descr="undefined">
            <a:extLst>
              <a:ext uri="{FF2B5EF4-FFF2-40B4-BE49-F238E27FC236}">
                <a16:creationId xmlns:a16="http://schemas.microsoft.com/office/drawing/2014/main" id="{1181943A-3CCD-9766-C433-7910D155A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212" y="1175692"/>
            <a:ext cx="1624094" cy="777336"/>
          </a:xfrm>
          <a:prstGeom prst="rect">
            <a:avLst/>
          </a:prstGeom>
        </p:spPr>
      </p:pic>
      <p:pic>
        <p:nvPicPr>
          <p:cNvPr id="20" name="Picture 19" descr="Ziad's headshot">
            <a:extLst>
              <a:ext uri="{FF2B5EF4-FFF2-40B4-BE49-F238E27FC236}">
                <a16:creationId xmlns:a16="http://schemas.microsoft.com/office/drawing/2014/main" id="{144EF418-1036-7933-4194-861F8DB77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880" y="1168104"/>
            <a:ext cx="680303" cy="787762"/>
          </a:xfrm>
          <a:prstGeom prst="rect">
            <a:avLst/>
          </a:prstGeom>
        </p:spPr>
      </p:pic>
      <p:pic>
        <p:nvPicPr>
          <p:cNvPr id="21" name="Picture 20" descr="A blue diamond shaped object with black background&#10;&#10;AI-generated content may be incorrect.">
            <a:extLst>
              <a:ext uri="{FF2B5EF4-FFF2-40B4-BE49-F238E27FC236}">
                <a16:creationId xmlns:a16="http://schemas.microsoft.com/office/drawing/2014/main" id="{15E70E79-FED3-DFC9-34A6-D2615A8D3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1665" y="1147923"/>
            <a:ext cx="2098729" cy="687577"/>
          </a:xfrm>
          <a:prstGeom prst="rect">
            <a:avLst/>
          </a:prstGeom>
        </p:spPr>
      </p:pic>
      <p:pic>
        <p:nvPicPr>
          <p:cNvPr id="2" name="Picture 1" descr="A person in a black sweater&#10;&#10;AI-generated content may be incorrect.">
            <a:extLst>
              <a:ext uri="{FF2B5EF4-FFF2-40B4-BE49-F238E27FC236}">
                <a16:creationId xmlns:a16="http://schemas.microsoft.com/office/drawing/2014/main" id="{920BA671-C69E-B8CB-662D-D1B27CD7129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198" t="-8" r="19473" b="27044"/>
          <a:stretch>
            <a:fillRect/>
          </a:stretch>
        </p:blipFill>
        <p:spPr>
          <a:xfrm>
            <a:off x="6764298" y="1692546"/>
            <a:ext cx="626849" cy="6797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97DDE9-CB7F-6722-892A-065C3E7D607D}"/>
              </a:ext>
            </a:extLst>
          </p:cNvPr>
          <p:cNvCxnSpPr/>
          <p:nvPr/>
        </p:nvCxnSpPr>
        <p:spPr>
          <a:xfrm flipH="1">
            <a:off x="7066050" y="1692933"/>
            <a:ext cx="10585" cy="674325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9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1B299-2667-520E-8C7C-D87FAA73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5B31930-7FDD-5560-AF08-768F245D6C34}"/>
              </a:ext>
            </a:extLst>
          </p:cNvPr>
          <p:cNvSpPr txBox="1">
            <a:spLocks/>
          </p:cNvSpPr>
          <p:nvPr/>
        </p:nvSpPr>
        <p:spPr>
          <a:xfrm>
            <a:off x="903022" y="2168"/>
            <a:ext cx="7990109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Self-learning </a:t>
            </a:r>
            <a:r>
              <a:rPr lang="en-US" sz="2800" dirty="0">
                <a:latin typeface="Clancy"/>
                <a:ea typeface="+mn-ea"/>
                <a:cs typeface="+mn-cs"/>
              </a:rPr>
              <a:t>– spend </a:t>
            </a:r>
            <a:r>
              <a:rPr lang="en-US" sz="2800" dirty="0">
                <a:solidFill>
                  <a:schemeClr val="accent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3 </a:t>
            </a:r>
            <a:r>
              <a:rPr lang="en-US" sz="2800" dirty="0" err="1">
                <a:solidFill>
                  <a:schemeClr val="accent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hrs</a:t>
            </a:r>
            <a:r>
              <a:rPr lang="en-US" sz="2800" dirty="0">
                <a:latin typeface="Clancy"/>
                <a:ea typeface="+mn-ea"/>
                <a:cs typeface="+mn-cs"/>
              </a:rPr>
              <a:t> with the pros!</a:t>
            </a:r>
            <a:endParaRPr lang="en-US" sz="2800">
              <a:solidFill>
                <a:srgbClr val="7030A0"/>
              </a:solidFill>
              <a:ea typeface="Calibri Ligh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84DBF-474F-A243-87DF-8C9471E7B148}"/>
              </a:ext>
            </a:extLst>
          </p:cNvPr>
          <p:cNvSpPr txBox="1"/>
          <p:nvPr/>
        </p:nvSpPr>
        <p:spPr>
          <a:xfrm>
            <a:off x="833582" y="634423"/>
            <a:ext cx="8308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https://www.ebi.ac.uk/training/online/courses/alphafold/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EF0A39-6C69-C1ED-3DAF-99E79971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53" y="1108364"/>
            <a:ext cx="5634559" cy="39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D3F9-F91A-0348-8CA3-C4AB452F1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080" y="1855465"/>
            <a:ext cx="7484676" cy="723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50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Questions </a:t>
            </a:r>
            <a:r>
              <a:rPr lang="en-US" sz="4500">
                <a:latin typeface="Clancy"/>
                <a:ea typeface="+mn-ea"/>
                <a:cs typeface="+mn-cs"/>
              </a:rPr>
              <a:t>/ Discussion</a:t>
            </a:r>
            <a:endParaRPr lang="en-US" sz="4500">
              <a:latin typeface="Clancy" pitchFamily="2" charset="77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E28FE-4B6F-3CB5-D8F6-F5216342F06F}"/>
              </a:ext>
            </a:extLst>
          </p:cNvPr>
          <p:cNvSpPr txBox="1"/>
          <p:nvPr/>
        </p:nvSpPr>
        <p:spPr>
          <a:xfrm>
            <a:off x="329762" y="3867150"/>
            <a:ext cx="85698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1400" b="1" dirty="0">
                <a:latin typeface="Roboto Mono"/>
              </a:rPr>
              <a:t>Facility: </a:t>
            </a:r>
            <a:r>
              <a:rPr lang="en-AU" sz="1600" dirty="0">
                <a:solidFill>
                  <a:srgbClr val="0070C0"/>
                </a:solidFill>
                <a:ea typeface="+mn-lt"/>
                <a:cs typeface="+mn-lt"/>
                <a:hlinkClick r:id="rId2"/>
              </a:rPr>
              <a:t>unsw.edu.au/research/facilities-and-infrastructure/find-a-facility/sbf</a:t>
            </a:r>
            <a:endParaRPr lang="en-US" sz="1600" err="1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AU" sz="1400" b="1" dirty="0">
                <a:latin typeface="Roboto Mono"/>
                <a:ea typeface="Roboto Mono"/>
              </a:rPr>
              <a:t>Pipeline:</a:t>
            </a:r>
            <a:r>
              <a:rPr lang="en-AU" sz="1400" b="1" dirty="0">
                <a:solidFill>
                  <a:srgbClr val="000000"/>
                </a:solidFill>
                <a:latin typeface="Roboto Mono"/>
                <a:ea typeface="Roboto Mono"/>
                <a:cs typeface="+mn-lt"/>
              </a:rPr>
              <a:t> </a:t>
            </a:r>
            <a:r>
              <a:rPr lang="en-AU" sz="1600" dirty="0">
                <a:solidFill>
                  <a:srgbClr val="0070C0"/>
                </a:solidFill>
                <a:ea typeface="+mn-lt"/>
                <a:cs typeface="+mn-lt"/>
                <a:hlinkClick r:id="rId3"/>
              </a:rPr>
              <a:t>nf-co.re/proteinfold/</a:t>
            </a:r>
          </a:p>
          <a:p>
            <a:r>
              <a:rPr lang="en-AU" sz="1400" b="1" dirty="0">
                <a:latin typeface="Roboto Mono"/>
                <a:ea typeface="Roboto Mono"/>
              </a:rPr>
              <a:t>My  site:</a:t>
            </a:r>
            <a:r>
              <a:rPr lang="en-AU" sz="1400" b="1" dirty="0">
                <a:solidFill>
                  <a:srgbClr val="0070C0"/>
                </a:solidFill>
                <a:latin typeface="Roboto Mono"/>
                <a:ea typeface="Roboto Mono"/>
              </a:rPr>
              <a:t> </a:t>
            </a:r>
            <a:r>
              <a:rPr lang="en-AU" sz="1600" dirty="0">
                <a:solidFill>
                  <a:srgbClr val="0070C0"/>
                </a:solidFill>
                <a:ea typeface="+mn-lt"/>
                <a:cs typeface="+mn-lt"/>
                <a:hlinkClick r:id="rId4"/>
              </a:rPr>
              <a:t>keiran-rowell.github.io/</a:t>
            </a:r>
            <a:endParaRPr lang="en-AU" sz="160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14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4E01D9-6DAA-53B4-DC8C-943FF5C40AF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914465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>
                <a:latin typeface="Clancy"/>
                <a:ea typeface="+mn-ea"/>
                <a:cs typeface="+mn-cs"/>
              </a:rPr>
              <a:t>Models in Chemical Biology - </a:t>
            </a:r>
            <a:r>
              <a:rPr lang="en-US" sz="22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function 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Clancy"/>
                <a:ea typeface="+mn-ea"/>
                <a:cs typeface="+mn-cs"/>
              </a:rPr>
              <a:t>follows </a:t>
            </a:r>
            <a:r>
              <a:rPr lang="en-US" sz="22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chemical form</a:t>
            </a:r>
            <a:endParaRPr lang="en-US" sz="22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book cover with a white background&#10;&#10;Description automatically generated">
            <a:extLst>
              <a:ext uri="{FF2B5EF4-FFF2-40B4-BE49-F238E27FC236}">
                <a16:creationId xmlns:a16="http://schemas.microsoft.com/office/drawing/2014/main" id="{58477F0E-7B8D-69BE-8B70-05BE9235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0" y="583760"/>
            <a:ext cx="1157495" cy="1839191"/>
          </a:xfrm>
          <a:prstGeom prst="rect">
            <a:avLst/>
          </a:prstGeom>
        </p:spPr>
      </p:pic>
      <p:pic>
        <p:nvPicPr>
          <p:cNvPr id="7" name="Picture 6" descr="A person pointing at a model of a structure&#10;&#10;Description automatically generated">
            <a:extLst>
              <a:ext uri="{FF2B5EF4-FFF2-40B4-BE49-F238E27FC236}">
                <a16:creationId xmlns:a16="http://schemas.microsoft.com/office/drawing/2014/main" id="{00462D3D-58F4-21CA-757E-214B632B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73" y="587808"/>
            <a:ext cx="2447925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622AB-D7F8-1308-0855-71E1B80FF28A}"/>
              </a:ext>
            </a:extLst>
          </p:cNvPr>
          <p:cNvSpPr txBox="1"/>
          <p:nvPr/>
        </p:nvSpPr>
        <p:spPr>
          <a:xfrm>
            <a:off x="3535527" y="3100499"/>
            <a:ext cx="24047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900">
                <a:latin typeface="Roboto Mono"/>
                <a:ea typeface="Roboto Mono"/>
              </a:rPr>
              <a:t>Watson &amp; Crick's DNA  double-helix model </a:t>
            </a:r>
            <a:r>
              <a:rPr lang="en-AU" sz="900" b="1">
                <a:latin typeface="Roboto Mono"/>
                <a:ea typeface="Roboto Mono"/>
                <a:cs typeface="+mn-lt"/>
              </a:rPr>
              <a:t>1953</a:t>
            </a:r>
            <a:endParaRPr lang="en-US" err="1">
              <a:cs typeface="Calibri" panose="020F0502020204030204"/>
            </a:endParaRPr>
          </a:p>
        </p:txBody>
      </p:sp>
      <p:pic>
        <p:nvPicPr>
          <p:cNvPr id="10" name="Picture 9" descr="A circular object with a circle in the center&#10;&#10;Description automatically generated">
            <a:extLst>
              <a:ext uri="{FF2B5EF4-FFF2-40B4-BE49-F238E27FC236}">
                <a16:creationId xmlns:a16="http://schemas.microsoft.com/office/drawing/2014/main" id="{55ADD871-DEFE-4E83-CB4F-E7BDAB3C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51" y="2177912"/>
            <a:ext cx="1568134" cy="1514476"/>
          </a:xfrm>
          <a:prstGeom prst="rect">
            <a:avLst/>
          </a:prstGeom>
        </p:spPr>
      </p:pic>
      <p:pic>
        <p:nvPicPr>
          <p:cNvPr id="11" name="Picture 10" descr="A person and person in a lab&#10;&#10;Description automatically generated">
            <a:extLst>
              <a:ext uri="{FF2B5EF4-FFF2-40B4-BE49-F238E27FC236}">
                <a16:creationId xmlns:a16="http://schemas.microsoft.com/office/drawing/2014/main" id="{A1B9C430-9632-F7FE-539C-E0D05CDD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631" y="587029"/>
            <a:ext cx="2049946" cy="1509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DFA051-A51D-3FBD-8FF2-5D603AEDDA4B}"/>
              </a:ext>
            </a:extLst>
          </p:cNvPr>
          <p:cNvSpPr txBox="1"/>
          <p:nvPr/>
        </p:nvSpPr>
        <p:spPr>
          <a:xfrm>
            <a:off x="1212574" y="3753263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  <a:ea typeface="Roboto Mono"/>
              </a:rPr>
              <a:t>Wilkins &amp; Fraklin's X-ray diffraction images of DNA </a:t>
            </a:r>
            <a:r>
              <a:rPr lang="en-AU" sz="900" b="1">
                <a:latin typeface="Roboto Mono"/>
                <a:ea typeface="Roboto Mono"/>
              </a:rPr>
              <a:t>1953</a:t>
            </a:r>
            <a:endParaRPr lang="en-AU" sz="900">
              <a:latin typeface="Roboto Mono"/>
              <a:ea typeface="Roboto Mono"/>
            </a:endParaRPr>
          </a:p>
          <a:p>
            <a:pPr algn="ctr"/>
            <a:endParaRPr lang="en-AU" sz="900">
              <a:latin typeface="Roboto Mono"/>
              <a:ea typeface="Roboto Mo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B36CC-5C41-548F-8F9C-D62C032163D4}"/>
              </a:ext>
            </a:extLst>
          </p:cNvPr>
          <p:cNvSpPr txBox="1"/>
          <p:nvPr/>
        </p:nvSpPr>
        <p:spPr>
          <a:xfrm>
            <a:off x="-67089" y="2423905"/>
            <a:ext cx="191700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  <a:ea typeface="+mn-lt"/>
                <a:cs typeface="+mn-lt"/>
              </a:rPr>
              <a:t>Schrödinger </a:t>
            </a:r>
            <a:r>
              <a:rPr lang="en-AU" sz="900">
                <a:latin typeface="Roboto Mono"/>
                <a:ea typeface="Roboto Mono"/>
                <a:cs typeface="+mn-lt"/>
              </a:rPr>
              <a:t>speculates on</a:t>
            </a:r>
            <a:endParaRPr lang="en-GB" sz="900">
              <a:latin typeface="Roboto Mono"/>
              <a:ea typeface="Roboto Mono"/>
              <a:cs typeface="+mn-lt"/>
            </a:endParaRPr>
          </a:p>
          <a:p>
            <a:pPr algn="ctr"/>
            <a:r>
              <a:rPr lang="en-AU" sz="900">
                <a:latin typeface="Roboto Mono"/>
                <a:ea typeface="Roboto Mono"/>
                <a:cs typeface="+mn-lt"/>
              </a:rPr>
              <a:t>the molecules of life </a:t>
            </a:r>
            <a:r>
              <a:rPr lang="en-AU" sz="900" b="1">
                <a:latin typeface="Roboto Mono"/>
                <a:ea typeface="Roboto Mono"/>
                <a:cs typeface="+mn-lt"/>
              </a:rPr>
              <a:t>1944</a:t>
            </a:r>
            <a:endParaRPr lang="en-AU" sz="900" b="1">
              <a:latin typeface="Roboto Mono"/>
              <a:ea typeface="Roboto Mono"/>
              <a:cs typeface="Calibri"/>
            </a:endParaRPr>
          </a:p>
        </p:txBody>
      </p:sp>
      <p:pic>
        <p:nvPicPr>
          <p:cNvPr id="14" name="Picture 13" descr="Men in suits holding a model&#10;&#10;Description automatically generated">
            <a:extLst>
              <a:ext uri="{FF2B5EF4-FFF2-40B4-BE49-F238E27FC236}">
                <a16:creationId xmlns:a16="http://schemas.microsoft.com/office/drawing/2014/main" id="{FCDEDB51-A29E-586E-983C-3A6D8769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4" y="584544"/>
            <a:ext cx="2381250" cy="2085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43748-AD57-E549-6937-076D47509094}"/>
              </a:ext>
            </a:extLst>
          </p:cNvPr>
          <p:cNvSpPr txBox="1"/>
          <p:nvPr/>
        </p:nvSpPr>
        <p:spPr>
          <a:xfrm>
            <a:off x="6051688" y="2672384"/>
            <a:ext cx="251335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Perutz &amp; Kendrew's model of the 3D structure of a protein (myoglobin) </a:t>
            </a:r>
            <a:r>
              <a:rPr lang="en-AU" sz="900" b="1">
                <a:latin typeface="Roboto Mono"/>
              </a:rPr>
              <a:t>1957 </a:t>
            </a:r>
            <a:r>
              <a:rPr lang="en-GB" sz="900" b="1">
                <a:latin typeface="Roboto Mono"/>
                <a:ea typeface="Roboto Mono"/>
              </a:rPr>
              <a:t>​</a:t>
            </a:r>
            <a:endParaRPr lang="en-GB">
              <a:cs typeface="Calibri" panose="020F0502020204030204"/>
            </a:endParaRPr>
          </a:p>
        </p:txBody>
      </p:sp>
      <p:pic>
        <p:nvPicPr>
          <p:cNvPr id="16" name="Picture 15" descr="A graph paper with a diagram&#10;&#10;Description automatically generated">
            <a:extLst>
              <a:ext uri="{FF2B5EF4-FFF2-40B4-BE49-F238E27FC236}">
                <a16:creationId xmlns:a16="http://schemas.microsoft.com/office/drawing/2014/main" id="{6A146747-5100-4863-5D41-617E7260E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517" y="3265005"/>
            <a:ext cx="1564447" cy="1880980"/>
          </a:xfrm>
          <a:prstGeom prst="rect">
            <a:avLst/>
          </a:prstGeom>
        </p:spPr>
      </p:pic>
      <p:pic>
        <p:nvPicPr>
          <p:cNvPr id="17" name="Picture 16" descr="A person sitting at a table with a model of a molecule&#10;&#10;Description automatically generated">
            <a:extLst>
              <a:ext uri="{FF2B5EF4-FFF2-40B4-BE49-F238E27FC236}">
                <a16:creationId xmlns:a16="http://schemas.microsoft.com/office/drawing/2014/main" id="{75F5AF48-FD3F-B84D-5D6E-4873D22BA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866" y="3588026"/>
            <a:ext cx="2123843" cy="1557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AF4005-6543-BD9D-6A35-8BD3E568FEEF}"/>
              </a:ext>
            </a:extLst>
          </p:cNvPr>
          <p:cNvSpPr txBox="1"/>
          <p:nvPr/>
        </p:nvSpPr>
        <p:spPr>
          <a:xfrm>
            <a:off x="1241287" y="4740411"/>
            <a:ext cx="3492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 dirty="0">
                <a:latin typeface="Roboto Mono"/>
              </a:rPr>
              <a:t>Kathleen Lonsdale resolves the structure of (</a:t>
            </a:r>
            <a:r>
              <a:rPr lang="en-AU" sz="900" dirty="0" err="1">
                <a:latin typeface="Roboto Mono"/>
              </a:rPr>
              <a:t>hexamemthyl</a:t>
            </a:r>
            <a:r>
              <a:rPr lang="en-AU" sz="900" dirty="0">
                <a:latin typeface="Roboto Mono"/>
              </a:rPr>
              <a:t>)benzene </a:t>
            </a:r>
            <a:r>
              <a:rPr lang="en-AU" sz="900" b="1" dirty="0">
                <a:latin typeface="Roboto Mono"/>
              </a:rPr>
              <a:t>1929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3122E-F7E1-5972-9541-54D8281E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7EF883-C42E-35DC-569D-0626775AC9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640" y="-1082"/>
            <a:ext cx="8042064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chemeClr val="accent2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Deep Learning</a:t>
            </a:r>
            <a:r>
              <a:rPr lang="en-US" sz="3200" dirty="0">
                <a:latin typeface="Clancy"/>
                <a:ea typeface="+mn-ea"/>
                <a:cs typeface="+mn-cs"/>
              </a:rPr>
              <a:t> trained on </a:t>
            </a:r>
            <a:r>
              <a:rPr lang="en-US" sz="32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experimental data </a:t>
            </a:r>
            <a:endParaRPr lang="en-US" sz="3200" dirty="0">
              <a:solidFill>
                <a:schemeClr val="accent6">
                  <a:lumMod val="76000"/>
                </a:schemeClr>
              </a:solidFill>
              <a:latin typeface="Clanc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9A2DD-A181-831C-F234-3D1EC5F05EB3}"/>
              </a:ext>
            </a:extLst>
          </p:cNvPr>
          <p:cNvSpPr txBox="1"/>
          <p:nvPr/>
        </p:nvSpPr>
        <p:spPr>
          <a:xfrm>
            <a:off x="113334" y="4369569"/>
            <a:ext cx="220420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AU" sz="900"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2" name="Picture 1" descr="A diagram of a cell&#10;&#10;Description automatically generated">
            <a:extLst>
              <a:ext uri="{FF2B5EF4-FFF2-40B4-BE49-F238E27FC236}">
                <a16:creationId xmlns:a16="http://schemas.microsoft.com/office/drawing/2014/main" id="{95CA6170-045C-3965-148B-4F9B87D4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" t="47593" b="-251"/>
          <a:stretch/>
        </p:blipFill>
        <p:spPr>
          <a:xfrm>
            <a:off x="2406788" y="2540487"/>
            <a:ext cx="3406874" cy="1542517"/>
          </a:xfrm>
          <a:prstGeom prst="ellipse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F1D5D8B4-9243-EB5F-A31D-3E03A18C3A16}"/>
              </a:ext>
            </a:extLst>
          </p:cNvPr>
          <p:cNvSpPr txBox="1"/>
          <p:nvPr/>
        </p:nvSpPr>
        <p:spPr>
          <a:xfrm>
            <a:off x="2702273" y="3122367"/>
            <a:ext cx="281631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b="1" dirty="0">
                <a:solidFill>
                  <a:schemeClr val="accent2">
                    <a:lumMod val="76000"/>
                  </a:schemeClr>
                </a:solidFill>
                <a:latin typeface="Roboto Mono"/>
              </a:rPr>
              <a:t>via computer</a:t>
            </a:r>
            <a:endParaRPr lang="en-US" sz="650">
              <a:solidFill>
                <a:schemeClr val="accent2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23144-00F5-E649-D7AD-B68260107D2C}"/>
              </a:ext>
            </a:extLst>
          </p:cNvPr>
          <p:cNvSpPr txBox="1"/>
          <p:nvPr/>
        </p:nvSpPr>
        <p:spPr>
          <a:xfrm>
            <a:off x="5803900" y="1906751"/>
            <a:ext cx="3329223" cy="663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latin typeface="Roboto Mono"/>
                <a:ea typeface="Roboto Mono"/>
              </a:rPr>
              <a:t>To modelled </a:t>
            </a:r>
            <a:br>
              <a:rPr lang="en-AU" sz="1800" b="1" dirty="0">
                <a:latin typeface="Roboto Mono"/>
                <a:ea typeface="Roboto Mono"/>
              </a:rPr>
            </a:br>
            <a:r>
              <a:rPr lang="en-AU" sz="1800" b="1" dirty="0">
                <a:latin typeface="Roboto Mono"/>
                <a:ea typeface="Roboto Mono"/>
              </a:rPr>
              <a:t>structure prediction</a:t>
            </a:r>
            <a:endParaRPr lang="en-US" dirty="0"/>
          </a:p>
        </p:txBody>
      </p:sp>
      <p:pic>
        <p:nvPicPr>
          <p:cNvPr id="10" name="Picture 9" descr="A close-up of a machine&#10;&#10;AI-generated content may be incorrect.">
            <a:extLst>
              <a:ext uri="{FF2B5EF4-FFF2-40B4-BE49-F238E27FC236}">
                <a16:creationId xmlns:a16="http://schemas.microsoft.com/office/drawing/2014/main" id="{3C7969BB-DC36-73A1-6BB6-C7B2A7572A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18102" y="3390070"/>
            <a:ext cx="2445775" cy="1390343"/>
          </a:xfrm>
          <a:prstGeom prst="rect">
            <a:avLst/>
          </a:prstGeom>
        </p:spPr>
      </p:pic>
      <p:pic>
        <p:nvPicPr>
          <p:cNvPr id="11" name="Picture 10" descr="A close-up of a circular object&#10;&#10;AI-generated content may be incorrect.">
            <a:extLst>
              <a:ext uri="{FF2B5EF4-FFF2-40B4-BE49-F238E27FC236}">
                <a16:creationId xmlns:a16="http://schemas.microsoft.com/office/drawing/2014/main" id="{0B6E7F69-F4D5-E4C4-6CD4-50DC2E12DD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1494750" y="3564639"/>
            <a:ext cx="1516085" cy="1545256"/>
          </a:xfrm>
          <a:prstGeom prst="ellipse">
            <a:avLst/>
          </a:prstGeom>
        </p:spPr>
      </p:pic>
      <p:pic>
        <p:nvPicPr>
          <p:cNvPr id="12" name="Picture 11" descr="A large white machine with a monitor and a keyboard&#10;&#10;AI-generated content may be incorrect.">
            <a:extLst>
              <a:ext uri="{FF2B5EF4-FFF2-40B4-BE49-F238E27FC236}">
                <a16:creationId xmlns:a16="http://schemas.microsoft.com/office/drawing/2014/main" id="{C033CB3C-A6DD-A6F4-74A0-6FC9F318CF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4998" y="1181066"/>
            <a:ext cx="2109161" cy="1539363"/>
          </a:xfrm>
          <a:prstGeom prst="ellipse">
            <a:avLst/>
          </a:prstGeom>
        </p:spPr>
      </p:pic>
      <p:pic>
        <p:nvPicPr>
          <p:cNvPr id="15" name="Picture 14" descr="A colorful background with black letters&#10;&#10;AI-generated content may be incorrect.">
            <a:extLst>
              <a:ext uri="{FF2B5EF4-FFF2-40B4-BE49-F238E27FC236}">
                <a16:creationId xmlns:a16="http://schemas.microsoft.com/office/drawing/2014/main" id="{151613AE-D79D-A229-D07B-6145227706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>
            <a:off x="665070" y="1949180"/>
            <a:ext cx="2213162" cy="1208555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77C44-746A-DB22-AEDD-631E4BE8B4C6}"/>
              </a:ext>
            </a:extLst>
          </p:cNvPr>
          <p:cNvSpPr txBox="1"/>
          <p:nvPr/>
        </p:nvSpPr>
        <p:spPr>
          <a:xfrm>
            <a:off x="401626" y="13006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</a:rPr>
              <a:t>From</a:t>
            </a:r>
            <a:r>
              <a:rPr lang="en-AU" sz="1800" b="1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 genetic sequence</a:t>
            </a:r>
            <a:endParaRPr lang="en-US" sz="650">
              <a:solidFill>
                <a:schemeClr val="accent6">
                  <a:lumMod val="76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C75F73-C876-3E89-57D8-03EBFD60BC71}"/>
              </a:ext>
            </a:extLst>
          </p:cNvPr>
          <p:cNvSpPr txBox="1"/>
          <p:nvPr/>
        </p:nvSpPr>
        <p:spPr>
          <a:xfrm>
            <a:off x="401674" y="343736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</a:rPr>
              <a:t>From</a:t>
            </a:r>
            <a:r>
              <a:rPr lang="en-AU" sz="1800" b="1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 protein</a:t>
            </a:r>
            <a:endParaRPr lang="en-US">
              <a:solidFill>
                <a:schemeClr val="accent6">
                  <a:lumMod val="76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AU" sz="1800" b="1" dirty="0">
                <a:solidFill>
                  <a:schemeClr val="accent6">
                    <a:lumMod val="76000"/>
                  </a:schemeClr>
                </a:solidFill>
                <a:latin typeface="Roboto Mono"/>
                <a:ea typeface="Roboto Mono"/>
              </a:rPr>
              <a:t>structure</a:t>
            </a:r>
          </a:p>
        </p:txBody>
      </p:sp>
      <p:pic>
        <p:nvPicPr>
          <p:cNvPr id="3" name="Picture 2" descr="A screenshot of a cell&#10;&#10;AI-generated content may be incorrect.">
            <a:extLst>
              <a:ext uri="{FF2B5EF4-FFF2-40B4-BE49-F238E27FC236}">
                <a16:creationId xmlns:a16="http://schemas.microsoft.com/office/drawing/2014/main" id="{2BD99D9A-E1D1-91A9-9F47-EE49BD05D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681" y="2514022"/>
            <a:ext cx="3319321" cy="165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CC181-1732-AC0D-9D35-7C62A917CF2D}"/>
              </a:ext>
            </a:extLst>
          </p:cNvPr>
          <p:cNvSpPr txBox="1"/>
          <p:nvPr/>
        </p:nvSpPr>
        <p:spPr>
          <a:xfrm>
            <a:off x="5826991" y="4178877"/>
            <a:ext cx="3303154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 dirty="0"/>
              <a:t>Source: </a:t>
            </a:r>
            <a:r>
              <a:rPr lang="en-US" sz="650" dirty="0">
                <a:hlinkClick r:id="rId8"/>
              </a:rPr>
              <a:t>https://www.ebi.ac.uk/training/online/courses/alphafold/inputs-and-outputs/evaluating-alphafolds-predicted-structures-using-confidence-scores/plddt-understanding-local-confidence/</a:t>
            </a:r>
            <a:endParaRPr lang="en-US" sz="650" dirty="0"/>
          </a:p>
        </p:txBody>
      </p:sp>
    </p:spTree>
    <p:extLst>
      <p:ext uri="{BB962C8B-B14F-4D97-AF65-F5344CB8AC3E}">
        <p14:creationId xmlns:p14="http://schemas.microsoft.com/office/powerpoint/2010/main" val="257564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CDD444-3074-761D-FE80-1DEB1BAE4CE2}"/>
              </a:ext>
            </a:extLst>
          </p:cNvPr>
          <p:cNvSpPr txBox="1"/>
          <p:nvPr/>
        </p:nvSpPr>
        <p:spPr>
          <a:xfrm>
            <a:off x="861374" y="-1768"/>
            <a:ext cx="82814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AlphaFold2</a:t>
            </a:r>
            <a:r>
              <a:rPr lang="en-US" sz="2800" b="1" dirty="0">
                <a:solidFill>
                  <a:schemeClr val="accent6">
                    <a:lumMod val="76000"/>
                  </a:schemeClr>
                </a:solidFill>
                <a:latin typeface="Clancy"/>
              </a:rPr>
              <a:t> </a:t>
            </a:r>
            <a:br>
              <a:rPr lang="en-US" sz="2800" b="1" dirty="0">
                <a:latin typeface="Clancy"/>
              </a:rPr>
            </a:br>
            <a:r>
              <a:rPr lang="en-US" sz="2000" dirty="0">
                <a:latin typeface="Clancy"/>
              </a:rPr>
              <a:t>A leap forward in computational prediction accuracy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6" name="Picture 5" descr="A diagram of a cell&#10;&#10;AI-generated content may be incorrect.">
            <a:extLst>
              <a:ext uri="{FF2B5EF4-FFF2-40B4-BE49-F238E27FC236}">
                <a16:creationId xmlns:a16="http://schemas.microsoft.com/office/drawing/2014/main" id="{201A3A94-A393-8BCF-791E-20C97E6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4" r="73" b="35"/>
          <a:stretch/>
        </p:blipFill>
        <p:spPr>
          <a:xfrm>
            <a:off x="51369" y="1351819"/>
            <a:ext cx="5818482" cy="3789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B7575-FFD6-A596-0F32-82F8468A5404}"/>
              </a:ext>
            </a:extLst>
          </p:cNvPr>
          <p:cNvSpPr txBox="1"/>
          <p:nvPr/>
        </p:nvSpPr>
        <p:spPr>
          <a:xfrm>
            <a:off x="1178" y="1141232"/>
            <a:ext cx="664354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50" b="1"/>
              <a:t>Fig. 1: AlphaFold produces highly accurate structures – </a:t>
            </a:r>
            <a:r>
              <a:rPr lang="en-US" sz="650"/>
              <a:t>from </a:t>
            </a:r>
            <a:r>
              <a:rPr lang="en-US" sz="650" i="1"/>
              <a:t>"Highly accurate protein structure prediction with AlphaFold" - </a:t>
            </a:r>
            <a:r>
              <a:rPr lang="en-US" sz="650"/>
              <a:t>Nature, </a:t>
            </a:r>
            <a:r>
              <a:rPr lang="en-US" sz="650" b="1"/>
              <a:t>596</a:t>
            </a:r>
            <a:r>
              <a:rPr lang="en-US" sz="650"/>
              <a:t>, 583-89 (</a:t>
            </a:r>
            <a:r>
              <a:rPr lang="en-US" sz="650" u="sng"/>
              <a:t>2021</a:t>
            </a:r>
            <a:r>
              <a:rPr lang="en-US" sz="650"/>
              <a:t>). </a:t>
            </a:r>
            <a:endParaRPr lang="en-US" sz="650">
              <a:ea typeface="Calibri"/>
              <a:cs typeface="Calibri"/>
            </a:endParaRPr>
          </a:p>
          <a:p>
            <a:endParaRPr lang="en-US" sz="650" b="1">
              <a:ea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0F9A0-4CB2-057A-F244-659C7AD29191}"/>
              </a:ext>
            </a:extLst>
          </p:cNvPr>
          <p:cNvSpPr/>
          <p:nvPr/>
        </p:nvSpPr>
        <p:spPr>
          <a:xfrm>
            <a:off x="994" y="1353522"/>
            <a:ext cx="1477981" cy="180176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A1F722-7ADC-FEA9-5976-B23F8DE92C44}"/>
              </a:ext>
            </a:extLst>
          </p:cNvPr>
          <p:cNvSpPr/>
          <p:nvPr/>
        </p:nvSpPr>
        <p:spPr>
          <a:xfrm>
            <a:off x="1479825" y="1353522"/>
            <a:ext cx="4388504" cy="180176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AD4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F9EBAE-DAFA-8F2E-35BE-C7D2C0337F13}"/>
              </a:ext>
            </a:extLst>
          </p:cNvPr>
          <p:cNvSpPr/>
          <p:nvPr/>
        </p:nvSpPr>
        <p:spPr>
          <a:xfrm>
            <a:off x="994" y="3156398"/>
            <a:ext cx="5867336" cy="1984407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923D0-9DEB-5B0D-F0E8-6E47656FAA98}"/>
              </a:ext>
            </a:extLst>
          </p:cNvPr>
          <p:cNvSpPr txBox="1"/>
          <p:nvPr/>
        </p:nvSpPr>
        <p:spPr>
          <a:xfrm>
            <a:off x="6010766" y="1897942"/>
            <a:ext cx="31320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GB" sz="2000">
                <a:cs typeface="Arial"/>
              </a:rPr>
              <a:t>More than</a:t>
            </a:r>
            <a:r>
              <a:rPr lang="en-GB" sz="2000">
                <a:solidFill>
                  <a:srgbClr val="ED7D31"/>
                </a:solidFill>
                <a:cs typeface="Arial"/>
              </a:rPr>
              <a:t> 2x as accurate</a:t>
            </a:r>
            <a:r>
              <a:rPr lang="en-GB" sz="2000">
                <a:cs typeface="Arial"/>
              </a:rPr>
              <a:t> as anyone else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6B3CD-15FF-AE06-B801-F9E6AF4C52F4}"/>
              </a:ext>
            </a:extLst>
          </p:cNvPr>
          <p:cNvSpPr txBox="1"/>
          <p:nvPr/>
        </p:nvSpPr>
        <p:spPr>
          <a:xfrm>
            <a:off x="6010766" y="2736927"/>
            <a:ext cx="31320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2000" dirty="0">
                <a:cs typeface="Arial"/>
              </a:rPr>
              <a:t>The </a:t>
            </a:r>
            <a:r>
              <a:rPr lang="en-GB" sz="2000" dirty="0">
                <a:solidFill>
                  <a:srgbClr val="70AD47"/>
                </a:solidFill>
                <a:cs typeface="Arial"/>
              </a:rPr>
              <a:t>global fold </a:t>
            </a:r>
            <a:r>
              <a:rPr lang="en-GB" sz="2000" u="sng" dirty="0">
                <a:solidFill>
                  <a:srgbClr val="70AD47"/>
                </a:solidFill>
                <a:cs typeface="Arial"/>
              </a:rPr>
              <a:t>reliable</a:t>
            </a:r>
            <a:br>
              <a:rPr lang="en-GB" sz="2000" u="sng" dirty="0">
                <a:solidFill>
                  <a:srgbClr val="70AD47"/>
                </a:solidFill>
                <a:ea typeface="Calibri"/>
                <a:cs typeface="Arial"/>
              </a:rPr>
            </a:br>
            <a:r>
              <a:rPr lang="en-GB" sz="2000" dirty="0">
                <a:cs typeface="Arial"/>
              </a:rPr>
              <a:t>when compared to very expensive experiments</a:t>
            </a:r>
            <a:r>
              <a:rPr lang="en-US" sz="2000" dirty="0">
                <a:cs typeface="Arial"/>
              </a:rPr>
              <a:t>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59373-61E6-E1E2-B96C-DECC28384296}"/>
              </a:ext>
            </a:extLst>
          </p:cNvPr>
          <p:cNvSpPr txBox="1"/>
          <p:nvPr/>
        </p:nvSpPr>
        <p:spPr>
          <a:xfrm>
            <a:off x="6010766" y="3951598"/>
            <a:ext cx="31320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2000">
                <a:cs typeface="Arial"/>
              </a:rPr>
              <a:t>Set the </a:t>
            </a:r>
            <a:r>
              <a:rPr lang="en-GB" sz="2000">
                <a:solidFill>
                  <a:srgbClr val="7030A0"/>
                </a:solidFill>
                <a:cs typeface="Arial"/>
              </a:rPr>
              <a:t>algorithm architecture</a:t>
            </a:r>
            <a:r>
              <a:rPr lang="en-GB" sz="2000">
                <a:cs typeface="Arial"/>
              </a:rPr>
              <a:t> that is that standard today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D7D8-F8DD-8239-AFAD-9B4710130CEA}"/>
              </a:ext>
            </a:extLst>
          </p:cNvPr>
          <p:cNvSpPr txBox="1"/>
          <p:nvPr/>
        </p:nvSpPr>
        <p:spPr>
          <a:xfrm>
            <a:off x="6010835" y="1475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/>
              <a:t>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3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82D1-0E03-1F8C-0338-C9A61B41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E5463-48A4-3930-BEFB-4BC33E5BCE50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Tutorial </a:t>
            </a:r>
            <a:r>
              <a:rPr lang="en-US" sz="2400" dirty="0">
                <a:latin typeface="Clancy"/>
                <a:ea typeface="+mn-ea"/>
                <a:cs typeface="+mn-cs"/>
              </a:rPr>
              <a:t>only on </a:t>
            </a:r>
            <a:r>
              <a:rPr lang="en-US" sz="2400" b="1" dirty="0">
                <a:latin typeface="Clancy"/>
                <a:ea typeface="+mn-ea"/>
                <a:cs typeface="+mn-cs"/>
              </a:rPr>
              <a:t>protein folding</a:t>
            </a:r>
            <a:r>
              <a:rPr lang="en-US" sz="2400" dirty="0">
                <a:latin typeface="Clancy"/>
                <a:ea typeface="+mn-ea"/>
                <a:cs typeface="+mn-cs"/>
              </a:rPr>
              <a:t> - </a:t>
            </a:r>
            <a:r>
              <a:rPr lang="en-US" sz="2400" b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 dirty="0">
                <a:latin typeface="Clancy"/>
                <a:ea typeface="+mn-ea"/>
                <a:cs typeface="+mn-cs"/>
              </a:rPr>
              <a:t>' programs </a:t>
            </a:r>
            <a:endParaRPr lang="en-US" sz="2400" dirty="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444EED07-A0EB-FFFE-9498-6794E682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2" y="2154187"/>
            <a:ext cx="1802436" cy="283089"/>
          </a:xfrm>
          <a:prstGeom prst="rect">
            <a:avLst/>
          </a:prstGeom>
        </p:spPr>
      </p:pic>
      <p:pic>
        <p:nvPicPr>
          <p:cNvPr id="22" name="Picture 21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AB6B4C7F-597D-9C8F-C7D2-AEBF7BE7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5" y="2869836"/>
            <a:ext cx="781612" cy="4376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A04F83-82B4-C3B5-2183-3CD3DC3B0589}"/>
              </a:ext>
            </a:extLst>
          </p:cNvPr>
          <p:cNvSpPr txBox="1"/>
          <p:nvPr/>
        </p:nvSpPr>
        <p:spPr>
          <a:xfrm>
            <a:off x="0" y="588309"/>
            <a:ext cx="7960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dirty="0">
                <a:cs typeface="Arial"/>
              </a:rPr>
              <a:t>The </a:t>
            </a:r>
            <a:r>
              <a:rPr lang="en-GB" sz="1800" dirty="0">
                <a:solidFill>
                  <a:schemeClr val="accent2"/>
                </a:solidFill>
                <a:cs typeface="Arial"/>
              </a:rPr>
              <a:t>largest Big Tech</a:t>
            </a:r>
            <a:r>
              <a:rPr lang="en-GB" sz="1800" dirty="0">
                <a:cs typeface="Arial"/>
              </a:rPr>
              <a:t> and </a:t>
            </a:r>
            <a:r>
              <a:rPr lang="en-GB" sz="1800" dirty="0">
                <a:solidFill>
                  <a:schemeClr val="accent6"/>
                </a:solidFill>
                <a:cs typeface="Arial"/>
              </a:rPr>
              <a:t>academic groups</a:t>
            </a:r>
            <a:r>
              <a:rPr lang="en-GB" sz="1800" dirty="0">
                <a:cs typeface="Arial"/>
              </a:rPr>
              <a:t> in world have dedicated serious expertise and resources into developing these programs. 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1DA3B-8A77-54A6-5306-CE5C86D2B2E4}"/>
              </a:ext>
            </a:extLst>
          </p:cNvPr>
          <p:cNvSpPr txBox="1"/>
          <p:nvPr/>
        </p:nvSpPr>
        <p:spPr>
          <a:xfrm>
            <a:off x="0" y="1287556"/>
            <a:ext cx="79606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ea typeface="Calibri"/>
                <a:cs typeface="Arial"/>
              </a:rPr>
              <a:t>They are mostly </a:t>
            </a:r>
            <a:r>
              <a:rPr lang="en-US" sz="1800" dirty="0">
                <a:solidFill>
                  <a:srgbClr val="7030A0"/>
                </a:solidFill>
                <a:ea typeface="Calibri"/>
                <a:cs typeface="Arial"/>
              </a:rPr>
              <a:t>free and open source</a:t>
            </a:r>
            <a:r>
              <a:rPr lang="en-US" sz="1800" dirty="0">
                <a:ea typeface="Calibri"/>
                <a:cs typeface="Arial"/>
              </a:rPr>
              <a:t> (</a:t>
            </a:r>
            <a:r>
              <a:rPr lang="en-US" sz="1800" dirty="0">
                <a:solidFill>
                  <a:schemeClr val="accent6"/>
                </a:solidFill>
                <a:ea typeface="Calibri"/>
                <a:cs typeface="Arial"/>
              </a:rPr>
              <a:t>academic</a:t>
            </a:r>
            <a:r>
              <a:rPr lang="en-US" sz="1800" dirty="0">
                <a:ea typeface="Calibri"/>
                <a:cs typeface="Arial"/>
              </a:rPr>
              <a:t>, </a:t>
            </a:r>
            <a:r>
              <a:rPr lang="en-US" sz="1800" u="sng" dirty="0">
                <a:solidFill>
                  <a:schemeClr val="accent2">
                    <a:lumMod val="76000"/>
                  </a:schemeClr>
                </a:solidFill>
                <a:ea typeface="Calibri"/>
                <a:cs typeface="Arial"/>
              </a:rPr>
              <a:t>non-commercial</a:t>
            </a:r>
            <a:r>
              <a:rPr lang="en-US" sz="1800" dirty="0">
                <a:ea typeface="Calibri"/>
                <a:cs typeface="Arial"/>
              </a:rPr>
              <a:t> work). </a:t>
            </a:r>
            <a:br>
              <a:rPr lang="en-US" sz="1800" dirty="0">
                <a:ea typeface="Calibri"/>
                <a:cs typeface="Arial"/>
              </a:rPr>
            </a:br>
            <a:r>
              <a:rPr lang="en-US" sz="1800" dirty="0">
                <a:ea typeface="Calibri"/>
                <a:cs typeface="Arial"/>
              </a:rPr>
              <a:t>If you develop the skills to run the code on local hardware.</a:t>
            </a:r>
          </a:p>
        </p:txBody>
      </p:sp>
      <p:pic>
        <p:nvPicPr>
          <p:cNvPr id="28" name="Picture 27" descr="https://pbs.twimg.com/media/FxFXaxKacAMe8Bk?format=jpg&amp;name=900x900">
            <a:extLst>
              <a:ext uri="{FF2B5EF4-FFF2-40B4-BE49-F238E27FC236}">
                <a16:creationId xmlns:a16="http://schemas.microsoft.com/office/drawing/2014/main" id="{B79CC4DD-89AF-09FC-0E28-802434D8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4" t="5513" r="55968" b="83347"/>
          <a:stretch/>
        </p:blipFill>
        <p:spPr>
          <a:xfrm>
            <a:off x="20034" y="4033759"/>
            <a:ext cx="1803114" cy="439844"/>
          </a:xfrm>
          <a:prstGeom prst="rect">
            <a:avLst/>
          </a:prstGeom>
        </p:spPr>
      </p:pic>
      <p:pic>
        <p:nvPicPr>
          <p:cNvPr id="29" name="Picture 2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E5A1C0A-9C67-2465-3906-07DD658E35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52" t="36335" r="14030" b="52621"/>
          <a:stretch/>
        </p:blipFill>
        <p:spPr>
          <a:xfrm>
            <a:off x="58572" y="2631756"/>
            <a:ext cx="1807354" cy="2216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9D1EE9-67FB-6B21-50CA-84DAC3164A2E}"/>
              </a:ext>
            </a:extLst>
          </p:cNvPr>
          <p:cNvSpPr txBox="1"/>
          <p:nvPr/>
        </p:nvSpPr>
        <p:spPr>
          <a:xfrm>
            <a:off x="1863306" y="4771580"/>
            <a:ext cx="42420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6"/>
              </a:rPr>
              <a:t>https://github.com/baker-laboratory/</a:t>
            </a:r>
            <a:r>
              <a:rPr lang="en-US" sz="1200" b="1" dirty="0">
                <a:hlinkClick r:id="rId6"/>
              </a:rPr>
              <a:t>RoseTTAFold-All-Atom</a:t>
            </a:r>
            <a:endParaRPr lang="en-US" sz="1200">
              <a:ea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B6E581-0BDC-372F-C6C5-330A7321D806}"/>
              </a:ext>
            </a:extLst>
          </p:cNvPr>
          <p:cNvSpPr txBox="1"/>
          <p:nvPr/>
        </p:nvSpPr>
        <p:spPr>
          <a:xfrm>
            <a:off x="1900624" y="2815352"/>
            <a:ext cx="33039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7"/>
              </a:rPr>
              <a:t>https://github.com/facebookresearch/</a:t>
            </a:r>
            <a:r>
              <a:rPr lang="en-US" sz="1200" b="1" dirty="0">
                <a:hlinkClick r:id="rId7"/>
              </a:rPr>
              <a:t>esm</a:t>
            </a:r>
            <a:endParaRPr lang="en-US" sz="1200" b="1" dirty="0"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A094E-C017-7587-F2B7-AB929F9857CC}"/>
              </a:ext>
            </a:extLst>
          </p:cNvPr>
          <p:cNvSpPr txBox="1"/>
          <p:nvPr/>
        </p:nvSpPr>
        <p:spPr>
          <a:xfrm>
            <a:off x="1905594" y="1983279"/>
            <a:ext cx="35411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8"/>
              </a:rPr>
              <a:t>https://github.com/google-deepmind</a:t>
            </a:r>
            <a:r>
              <a:rPr lang="en-US" sz="1200" b="1" dirty="0">
                <a:hlinkClick r:id="rId8"/>
              </a:rPr>
              <a:t>/alphafold</a:t>
            </a:r>
            <a:endParaRPr lang="en-US" sz="1200" b="1"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06DFF-2CF7-ABC0-3896-9DD939111E05}"/>
              </a:ext>
            </a:extLst>
          </p:cNvPr>
          <p:cNvSpPr txBox="1"/>
          <p:nvPr/>
        </p:nvSpPr>
        <p:spPr>
          <a:xfrm>
            <a:off x="1905594" y="2295986"/>
            <a:ext cx="33039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9"/>
              </a:rPr>
              <a:t>https://github.com/google-deepmind/</a:t>
            </a:r>
            <a:r>
              <a:rPr lang="en-US" sz="1200" b="1" dirty="0">
                <a:hlinkClick r:id="rId9"/>
              </a:rPr>
              <a:t>alphafold3</a:t>
            </a:r>
            <a:endParaRPr lang="en-US" sz="1200" b="1">
              <a:ea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EE05E-3416-2284-9331-0B9B089D81C3}"/>
              </a:ext>
            </a:extLst>
          </p:cNvPr>
          <p:cNvSpPr txBox="1"/>
          <p:nvPr/>
        </p:nvSpPr>
        <p:spPr>
          <a:xfrm>
            <a:off x="1882208" y="411889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0"/>
              </a:rPr>
              <a:t>https://github.com/jwohlwend/</a:t>
            </a:r>
            <a:r>
              <a:rPr lang="en-US" sz="1200" b="1" dirty="0">
                <a:hlinkClick r:id="rId10"/>
              </a:rPr>
              <a:t>boltz</a:t>
            </a:r>
            <a:endParaRPr lang="en-US" sz="1200" b="1" dirty="0">
              <a:ea typeface="Calibri"/>
              <a:cs typeface="Calibri"/>
            </a:endParaRPr>
          </a:p>
        </p:txBody>
      </p:sp>
      <p:pic>
        <p:nvPicPr>
          <p:cNvPr id="37" name="Picture 36" descr="Dassault Systèmes blog">
            <a:extLst>
              <a:ext uri="{FF2B5EF4-FFF2-40B4-BE49-F238E27FC236}">
                <a16:creationId xmlns:a16="http://schemas.microsoft.com/office/drawing/2014/main" id="{85E51634-618D-118A-89E4-10497961E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769" y="2076000"/>
            <a:ext cx="1697248" cy="928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522A54-86E5-27FB-2B42-0FFEDB1FC8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9117" y="3083811"/>
            <a:ext cx="1284552" cy="141233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01D68D2-3E66-3226-8B60-B0FF4B823C85}"/>
              </a:ext>
            </a:extLst>
          </p:cNvPr>
          <p:cNvSpPr txBox="1"/>
          <p:nvPr/>
        </p:nvSpPr>
        <p:spPr>
          <a:xfrm>
            <a:off x="5328461" y="43525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3"/>
              </a:rPr>
              <a:t>https://github.com/sokrypton/</a:t>
            </a:r>
            <a:r>
              <a:rPr lang="en-US" sz="1200" b="1" dirty="0">
                <a:hlinkClick r:id="rId13"/>
              </a:rPr>
              <a:t>ColabFold</a:t>
            </a:r>
            <a:endParaRPr lang="en-US" sz="1200" b="1" dirty="0">
              <a:ea typeface="Calibri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ABFEA9-EB97-2706-351D-999B22AF5B24}"/>
              </a:ext>
            </a:extLst>
          </p:cNvPr>
          <p:cNvSpPr txBox="1"/>
          <p:nvPr/>
        </p:nvSpPr>
        <p:spPr>
          <a:xfrm>
            <a:off x="5205788" y="3000660"/>
            <a:ext cx="2991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14"/>
              </a:rPr>
              <a:t>https://github.com/aqlaboratory/</a:t>
            </a:r>
            <a:r>
              <a:rPr lang="en-US" sz="1200" b="1" dirty="0">
                <a:hlinkClick r:id="rId14"/>
              </a:rPr>
              <a:t>openfold</a:t>
            </a:r>
            <a:endParaRPr lang="en-US" sz="1200" dirty="0">
              <a:ea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3E394-742C-1786-4A18-ED749DA6B969}"/>
              </a:ext>
            </a:extLst>
          </p:cNvPr>
          <p:cNvSpPr/>
          <p:nvPr/>
        </p:nvSpPr>
        <p:spPr>
          <a:xfrm>
            <a:off x="21297" y="1981369"/>
            <a:ext cx="5168888" cy="20530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9BECB-9A69-FBC6-B0CF-9ED72689B15C}"/>
              </a:ext>
            </a:extLst>
          </p:cNvPr>
          <p:cNvSpPr txBox="1"/>
          <p:nvPr/>
        </p:nvSpPr>
        <p:spPr>
          <a:xfrm>
            <a:off x="7964034" y="2535801"/>
            <a:ext cx="119472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 dirty="0"/>
              <a:t>Need a unified workflow method!</a:t>
            </a:r>
            <a:r>
              <a:rPr lang="en-GB" sz="1600" dirty="0"/>
              <a:t>​</a:t>
            </a:r>
            <a:endParaRPr lang="en-GB" sz="1600" dirty="0">
              <a:ea typeface="Calibri"/>
              <a:cs typeface="Calibri"/>
            </a:endParaRPr>
          </a:p>
        </p:txBody>
      </p:sp>
      <p:pic>
        <p:nvPicPr>
          <p:cNvPr id="5" name="Picture 4" descr="ByteDance - Company Profile | PocketGamer.biz">
            <a:extLst>
              <a:ext uri="{FF2B5EF4-FFF2-40B4-BE49-F238E27FC236}">
                <a16:creationId xmlns:a16="http://schemas.microsoft.com/office/drawing/2014/main" id="{F7D87F22-9E37-FB03-1AEC-7E6C007F4F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873" y="3321595"/>
            <a:ext cx="859736" cy="706797"/>
          </a:xfrm>
          <a:prstGeom prst="rect">
            <a:avLst/>
          </a:prstGeom>
        </p:spPr>
      </p:pic>
      <p:pic>
        <p:nvPicPr>
          <p:cNvPr id="8" name="Picture 7" descr="Tiktok, logo, social media icon - Free download">
            <a:extLst>
              <a:ext uri="{FF2B5EF4-FFF2-40B4-BE49-F238E27FC236}">
                <a16:creationId xmlns:a16="http://schemas.microsoft.com/office/drawing/2014/main" id="{3D609830-9A21-6404-2071-818AAB8B16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608" y="3277428"/>
            <a:ext cx="690771" cy="710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D023C-87C6-819D-3127-216A01AA4917}"/>
              </a:ext>
            </a:extLst>
          </p:cNvPr>
          <p:cNvSpPr txBox="1"/>
          <p:nvPr/>
        </p:nvSpPr>
        <p:spPr>
          <a:xfrm>
            <a:off x="1890685" y="3540909"/>
            <a:ext cx="32094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  <a:hlinkClick r:id="rId17"/>
              </a:rPr>
              <a:t>https://github.com/bytedance/Protenix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CA238-295D-A2FB-1071-583C1EB1E9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66" y="4546862"/>
            <a:ext cx="1800765" cy="5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  <p:bldP spid="47" grpId="0"/>
      <p:bldP spid="4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83404B1-19C7-382E-5457-4FF2D940FDC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GPUs </a:t>
            </a:r>
            <a:r>
              <a:rPr lang="en-US" sz="2400">
                <a:latin typeface="Clancy"/>
                <a:ea typeface="+mn-ea"/>
                <a:cs typeface="+mn-cs"/>
              </a:rPr>
              <a:t>– Multiply things </a:t>
            </a:r>
            <a:r>
              <a:rPr lang="en-US" sz="2400" i="1" u="sng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really</a:t>
            </a:r>
            <a:r>
              <a:rPr lang="en-US" sz="2400" i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>
                <a:latin typeface="Clancy"/>
                <a:ea typeface="+mn-ea"/>
                <a:cs typeface="+mn-cs"/>
              </a:rPr>
              <a:t>fast</a:t>
            </a:r>
            <a:endParaRPr lang="en-US" sz="2400">
              <a:solidFill>
                <a:srgbClr val="0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3500C05-8AD5-68E4-6E05-8CDCCE00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5" y="1346396"/>
            <a:ext cx="2875761" cy="2125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B22AEC-11D2-22D0-4CAB-D45114E0C9C1}"/>
                  </a:ext>
                </a:extLst>
              </p14:cNvPr>
              <p14:cNvContentPartPr/>
              <p14:nvPr/>
            </p14:nvContentPartPr>
            <p14:xfrm>
              <a:off x="385426" y="1317144"/>
              <a:ext cx="2732719" cy="18663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B22AEC-11D2-22D0-4CAB-D45114E0C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429" y="1299147"/>
                <a:ext cx="2768354" cy="1901962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9FEA99-9CFE-DB19-BD31-268D80903FE5}"/>
              </a:ext>
            </a:extLst>
          </p:cNvPr>
          <p:cNvSpPr txBox="1"/>
          <p:nvPr/>
        </p:nvSpPr>
        <p:spPr>
          <a:xfrm>
            <a:off x="3053862" y="1117113"/>
            <a:ext cx="4594467" cy="1334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ea typeface="Calibri"/>
                <a:cs typeface="Calibri"/>
              </a:rPr>
              <a:t>Now </a:t>
            </a:r>
            <a:r>
              <a:rPr lang="en-GB" sz="2000" b="1" dirty="0">
                <a:solidFill>
                  <a:schemeClr val="accent6"/>
                </a:solidFill>
                <a:ea typeface="Calibri"/>
                <a:cs typeface="Calibri"/>
              </a:rPr>
              <a:t>~100 billion transistors</a:t>
            </a:r>
            <a:r>
              <a:rPr lang="en-GB" sz="2000" b="1" dirty="0">
                <a:solidFill>
                  <a:srgbClr val="7F7F7F"/>
                </a:solidFill>
                <a:ea typeface="Calibri"/>
                <a:cs typeface="Calibri"/>
              </a:rPr>
              <a:t> </a:t>
            </a:r>
            <a:r>
              <a:rPr lang="en-GB" sz="2000" b="1" dirty="0">
                <a:ea typeface="Calibri"/>
                <a:cs typeface="Calibri"/>
              </a:rPr>
              <a:t>in </a:t>
            </a:r>
            <a:r>
              <a:rPr lang="en-GB" sz="2000" b="1" i="1" u="sng" dirty="0">
                <a:ea typeface="Calibri"/>
                <a:cs typeface="Calibri"/>
              </a:rPr>
              <a:t>each</a:t>
            </a:r>
            <a:r>
              <a:rPr lang="en-GB" sz="2000" b="1" i="1" dirty="0">
                <a:ea typeface="Calibri"/>
                <a:cs typeface="Calibri"/>
              </a:rPr>
              <a:t> </a:t>
            </a:r>
            <a:r>
              <a:rPr lang="en-GB" sz="2000" b="1" dirty="0">
                <a:solidFill>
                  <a:schemeClr val="accent6"/>
                </a:solidFill>
                <a:ea typeface="Calibri"/>
                <a:cs typeface="Calibri"/>
              </a:rPr>
              <a:t>GPU</a:t>
            </a:r>
            <a:endParaRPr lang="en-US" sz="650" dirty="0">
              <a:solidFill>
                <a:schemeClr val="accent6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 dirty="0">
                <a:solidFill>
                  <a:schemeClr val="accent2"/>
                </a:solidFill>
                <a:cs typeface="Arial"/>
              </a:rPr>
              <a:t>100s of trillions</a:t>
            </a:r>
            <a:r>
              <a:rPr lang="en-GB" sz="1800" dirty="0">
                <a:cs typeface="Arial"/>
              </a:rPr>
              <a:t> multiply ops </a:t>
            </a:r>
            <a:r>
              <a:rPr lang="en-GB" sz="1800" i="1" dirty="0">
                <a:cs typeface="Arial"/>
              </a:rPr>
              <a:t>each second</a:t>
            </a:r>
            <a:endParaRPr lang="en-GB" sz="1800" dirty="0">
              <a:ea typeface="Calibri" panose="020F050202020403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 dirty="0">
                <a:cs typeface="Arial"/>
              </a:rPr>
              <a:t> 93 million parameter network less scary </a:t>
            </a:r>
            <a:endParaRPr lang="en-GB" sz="1800" dirty="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GB" sz="1800">
              <a:ea typeface="Calibri"/>
              <a:cs typeface="Arial"/>
            </a:endParaRPr>
          </a:p>
          <a:p>
            <a:endParaRPr lang="en-GB"/>
          </a:p>
        </p:txBody>
      </p:sp>
      <p:pic>
        <p:nvPicPr>
          <p:cNvPr id="19" name="Picture 18" descr="https://ei.marketwatch.com/Multimedia/2020/08/17/Photos/ZH/MW-IM660_nvidia_20200817160815_ZH.jpg?uuid=6284c87c-e0c5-11ea-8e02-9c8e992d421e">
            <a:extLst>
              <a:ext uri="{FF2B5EF4-FFF2-40B4-BE49-F238E27FC236}">
                <a16:creationId xmlns:a16="http://schemas.microsoft.com/office/drawing/2014/main" id="{09ED03EF-9122-DC38-F438-801E40BD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787" y="2143894"/>
            <a:ext cx="2382544" cy="1322264"/>
          </a:xfrm>
          <a:prstGeom prst="rect">
            <a:avLst/>
          </a:prstGeom>
        </p:spPr>
      </p:pic>
      <p:pic>
        <p:nvPicPr>
          <p:cNvPr id="20" name="Picture 19" descr="https://www.siliconmechanics.com/wwwinc/images/solutions/a100/nvidia_a100.png">
            <a:extLst>
              <a:ext uri="{FF2B5EF4-FFF2-40B4-BE49-F238E27FC236}">
                <a16:creationId xmlns:a16="http://schemas.microsoft.com/office/drawing/2014/main" id="{8165E7A9-BFCA-650A-BF16-DEA72D6C9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" y="7082"/>
            <a:ext cx="1937238" cy="1333988"/>
          </a:xfrm>
          <a:prstGeom prst="rect">
            <a:avLst/>
          </a:prstGeom>
        </p:spPr>
      </p:pic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B0A6F537-1711-7385-7CB8-21FA5FF6A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563" y="330200"/>
            <a:ext cx="1666914" cy="11224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7CCC8E-76E7-F860-908E-F0CB392FF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398" y="85969"/>
            <a:ext cx="2034935" cy="18698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CF9EBE-FBEE-35D4-46CB-0BEE6949963A}"/>
              </a:ext>
            </a:extLst>
          </p:cNvPr>
          <p:cNvSpPr txBox="1"/>
          <p:nvPr/>
        </p:nvSpPr>
        <p:spPr>
          <a:xfrm>
            <a:off x="5290087" y="2137576"/>
            <a:ext cx="2350578" cy="1328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chemeClr val="accent6"/>
                </a:solidFill>
                <a:ea typeface="Calibri"/>
                <a:cs typeface="Calibri"/>
              </a:rPr>
              <a:t>NVIDIA </a:t>
            </a:r>
            <a:r>
              <a:rPr lang="en-GB" sz="2000" b="1">
                <a:solidFill>
                  <a:srgbClr val="000000"/>
                </a:solidFill>
                <a:ea typeface="Calibri"/>
                <a:cs typeface="Calibri"/>
              </a:rPr>
              <a:t>- </a:t>
            </a:r>
            <a:r>
              <a:rPr lang="en-GB" sz="2000" b="1">
                <a:solidFill>
                  <a:schemeClr val="accent2"/>
                </a:solidFill>
                <a:ea typeface="Calibri"/>
                <a:cs typeface="Calibri"/>
              </a:rPr>
              <a:t>AMD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cs typeface="Arial"/>
              </a:rPr>
              <a:t>Both design GPUs</a:t>
            </a:r>
            <a:endParaRPr lang="en-GB" sz="180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ea typeface="Calibri"/>
                <a:cs typeface="Arial"/>
              </a:rPr>
              <a:t>½ of NVIDIA are</a:t>
            </a:r>
            <a:br>
              <a:rPr lang="en-GB" sz="1800">
                <a:ea typeface="Calibri"/>
                <a:cs typeface="Arial"/>
              </a:rPr>
            </a:br>
            <a:r>
              <a:rPr lang="en-GB" sz="1800">
                <a:ea typeface="Calibri"/>
                <a:cs typeface="Arial"/>
              </a:rPr>
              <a:t>software engineers</a:t>
            </a:r>
          </a:p>
          <a:p>
            <a:endParaRPr lang="en-GB">
              <a:ea typeface="Calibri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905B5-8BE8-F37C-6306-DC3CC7E40794}"/>
              </a:ext>
            </a:extLst>
          </p:cNvPr>
          <p:cNvSpPr txBox="1"/>
          <p:nvPr/>
        </p:nvSpPr>
        <p:spPr>
          <a:xfrm>
            <a:off x="0" y="3582865"/>
            <a:ext cx="51874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We </a:t>
            </a:r>
            <a:r>
              <a:rPr lang="en-GB" sz="2000" b="1">
                <a:solidFill>
                  <a:srgbClr val="000000"/>
                </a:solidFill>
              </a:rPr>
              <a:t>can't keep GPUs busy! </a:t>
            </a:r>
            <a:r>
              <a:rPr lang="en-GB" sz="2000">
                <a:solidFill>
                  <a:srgbClr val="000000"/>
                </a:solidFill>
              </a:rPr>
              <a:t>They are </a:t>
            </a:r>
            <a:r>
              <a:rPr lang="en-GB" sz="2000" i="1">
                <a:solidFill>
                  <a:schemeClr val="accent2"/>
                </a:solidFill>
              </a:rPr>
              <a:t>so fast</a:t>
            </a:r>
            <a:endParaRPr lang="en-GB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DA25A-EA5C-3050-3F5D-CBD89591C8F2}"/>
              </a:ext>
            </a:extLst>
          </p:cNvPr>
          <p:cNvSpPr txBox="1"/>
          <p:nvPr/>
        </p:nvSpPr>
        <p:spPr>
          <a:xfrm>
            <a:off x="8793" y="3873012"/>
            <a:ext cx="76229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1800" dirty="0">
                <a:cs typeface="Arial"/>
              </a:rPr>
              <a:t>GPU calculations x50 faster than CPU. </a:t>
            </a:r>
            <a:r>
              <a:rPr lang="en-GB" sz="1800" dirty="0">
                <a:solidFill>
                  <a:schemeClr val="accent6"/>
                </a:solidFill>
                <a:cs typeface="Arial"/>
              </a:rPr>
              <a:t>2 hrs</a:t>
            </a:r>
            <a:r>
              <a:rPr lang="en-GB" sz="1800" dirty="0">
                <a:cs typeface="Arial"/>
              </a:rPr>
              <a:t> vs </a:t>
            </a:r>
            <a:r>
              <a:rPr lang="en-GB" sz="1800" dirty="0">
                <a:solidFill>
                  <a:schemeClr val="accent2"/>
                </a:solidFill>
                <a:cs typeface="Arial"/>
              </a:rPr>
              <a:t>5 days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 b="1" dirty="0" err="1">
                <a:solidFill>
                  <a:schemeClr val="accent6"/>
                </a:solidFill>
                <a:ea typeface="Calibri"/>
                <a:cs typeface="Arial"/>
              </a:rPr>
              <a:t>ESMFold</a:t>
            </a:r>
            <a:r>
              <a:rPr lang="en-GB" sz="1800" b="1" dirty="0">
                <a:solidFill>
                  <a:schemeClr val="accent6"/>
                </a:solidFill>
                <a:ea typeface="Calibri"/>
                <a:cs typeface="Arial"/>
              </a:rPr>
              <a:t> </a:t>
            </a:r>
            <a:r>
              <a:rPr lang="en-GB" sz="1800" dirty="0">
                <a:ea typeface="Calibri"/>
                <a:cs typeface="Arial"/>
              </a:rPr>
              <a:t>is pure </a:t>
            </a:r>
            <a:r>
              <a:rPr lang="en-GB" sz="1800" dirty="0">
                <a:solidFill>
                  <a:schemeClr val="accent6"/>
                </a:solidFill>
                <a:ea typeface="Calibri"/>
                <a:cs typeface="Arial"/>
              </a:rPr>
              <a:t>GPU</a:t>
            </a:r>
            <a:r>
              <a:rPr lang="en-GB" sz="1800" dirty="0">
                <a:ea typeface="Calibri"/>
                <a:cs typeface="Arial"/>
              </a:rPr>
              <a:t>. </a:t>
            </a:r>
            <a:r>
              <a:rPr lang="en-GB" sz="1800" b="1" dirty="0">
                <a:solidFill>
                  <a:schemeClr val="accent2"/>
                </a:solidFill>
                <a:ea typeface="Calibri"/>
                <a:cs typeface="Arial"/>
              </a:rPr>
              <a:t>AlphaFold </a:t>
            </a:r>
            <a:r>
              <a:rPr lang="en-GB" sz="1800" dirty="0">
                <a:ea typeface="Calibri"/>
                <a:cs typeface="Arial"/>
              </a:rPr>
              <a:t>GPU+CPU+</a:t>
            </a:r>
            <a:r>
              <a:rPr lang="en-GB" sz="1800" dirty="0">
                <a:solidFill>
                  <a:schemeClr val="accent2"/>
                </a:solidFill>
                <a:ea typeface="Calibri"/>
                <a:cs typeface="Arial"/>
              </a:rPr>
              <a:t>DB retrieval</a:t>
            </a:r>
            <a:r>
              <a:rPr lang="en-GB" sz="1800" dirty="0">
                <a:ea typeface="Calibri"/>
                <a:cs typeface="Arial"/>
              </a:rPr>
              <a:t>. </a:t>
            </a:r>
          </a:p>
          <a:p>
            <a:pPr marL="514350" lvl="1" indent="-342900">
              <a:buFont typeface="Courier New"/>
              <a:buChar char="o"/>
            </a:pPr>
            <a:r>
              <a:rPr lang="en-GB" sz="1800" dirty="0">
                <a:solidFill>
                  <a:srgbClr val="7030A0"/>
                </a:solidFill>
                <a:ea typeface="Calibri"/>
                <a:cs typeface="Arial"/>
              </a:rPr>
              <a:t>613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proteome </a:t>
            </a:r>
            <a:r>
              <a:rPr lang="en-GB" sz="1800" dirty="0">
                <a:solidFill>
                  <a:schemeClr val="accent6"/>
                </a:solidFill>
                <a:ea typeface="Calibri"/>
                <a:cs typeface="Arial"/>
              </a:rPr>
              <a:t>8 hrs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 dirty="0">
                <a:solidFill>
                  <a:schemeClr val="accent2"/>
                </a:solidFill>
                <a:ea typeface="Calibri"/>
                <a:cs typeface="Arial"/>
              </a:rPr>
              <a:t>22 days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. </a:t>
            </a:r>
            <a:r>
              <a:rPr lang="en-GB" sz="1800" dirty="0">
                <a:solidFill>
                  <a:srgbClr val="7030A0"/>
                </a:solidFill>
                <a:ea typeface="Calibri"/>
                <a:cs typeface="Arial"/>
              </a:rPr>
              <a:t>4,622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 dirty="0" err="1">
                <a:solidFill>
                  <a:srgbClr val="000000"/>
                </a:solidFill>
                <a:ea typeface="Calibri"/>
                <a:cs typeface="Arial"/>
              </a:rPr>
              <a:t>protoeome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 dirty="0">
                <a:solidFill>
                  <a:schemeClr val="accent6"/>
                </a:solidFill>
                <a:ea typeface="Calibri"/>
                <a:cs typeface="Arial"/>
              </a:rPr>
              <a:t>10 days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 dirty="0">
                <a:solidFill>
                  <a:schemeClr val="accent2"/>
                </a:solidFill>
                <a:ea typeface="Calibri"/>
                <a:cs typeface="Arial"/>
              </a:rPr>
              <a:t>??</a:t>
            </a:r>
            <a:r>
              <a:rPr lang="en-GB" sz="1800" dirty="0">
                <a:solidFill>
                  <a:srgbClr val="000000"/>
                </a:solidFill>
                <a:ea typeface="Calibri"/>
                <a:cs typeface="Arial"/>
              </a:rPr>
              <a:t> (2 years)</a:t>
            </a:r>
          </a:p>
          <a:p>
            <a:pPr marL="342900" indent="-342900">
              <a:buFont typeface="Arial,Sans-Serif"/>
              <a:buChar char="•"/>
            </a:pPr>
            <a:endParaRPr lang="en-GB" sz="1800">
              <a:solidFill>
                <a:schemeClr val="accent2"/>
              </a:solidFill>
              <a:ea typeface="Calibri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C4D8-F0FA-85E7-FA69-124201ADCF03}"/>
              </a:ext>
            </a:extLst>
          </p:cNvPr>
          <p:cNvSpPr txBox="1"/>
          <p:nvPr/>
        </p:nvSpPr>
        <p:spPr>
          <a:xfrm>
            <a:off x="7502095" y="2335427"/>
            <a:ext cx="163881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ea typeface="Calibri"/>
                <a:cs typeface="Calibri"/>
              </a:rPr>
              <a:t>Sequence alignment</a:t>
            </a:r>
            <a:r>
              <a:rPr lang="en-GB" sz="2000" b="1" dirty="0">
                <a:ea typeface="Calibri"/>
                <a:cs typeface="Calibri"/>
              </a:rPr>
              <a:t> is the rate limiting step!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5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" grpId="0"/>
      <p:bldP spid="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 dirty="0">
                <a:latin typeface="Clancy"/>
                <a:ea typeface="+mn-ea"/>
                <a:cs typeface="+mn-cs"/>
              </a:rPr>
              <a:t>Where to turn? - </a:t>
            </a:r>
            <a:r>
              <a:rPr lang="en-US" sz="2000" i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Galaxy</a:t>
            </a:r>
            <a:r>
              <a:rPr lang="en-US" sz="2000" i="1" dirty="0">
                <a:latin typeface="Clancy"/>
                <a:ea typeface="+mn-ea"/>
                <a:cs typeface="+mn-cs"/>
              </a:rPr>
              <a:t>, </a:t>
            </a:r>
            <a:r>
              <a:rPr lang="en-US" sz="2000" i="1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Uni </a:t>
            </a:r>
            <a:r>
              <a:rPr lang="en-US" sz="2000" i="1" dirty="0">
                <a:latin typeface="Clancy"/>
                <a:ea typeface="+mn-ea"/>
                <a:cs typeface="+mn-cs"/>
              </a:rPr>
              <a:t>compute cluster, </a:t>
            </a:r>
            <a:r>
              <a:rPr lang="en-US" sz="2000" i="1" dirty="0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ProteinFold</a:t>
            </a:r>
            <a:endParaRPr lang="en-US" sz="2000" i="1" dirty="0" err="1">
              <a:solidFill>
                <a:srgbClr val="7030A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98546717-BEDF-D961-F573-B5DEF17561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3756" y="442029"/>
            <a:ext cx="6751864" cy="14385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5A96240B-8E08-0496-87D1-661437B5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87" y="2277442"/>
            <a:ext cx="3812858" cy="226599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9368BD-F031-4BB3-5F72-CF336EDF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3" y="2049342"/>
            <a:ext cx="3371850" cy="2995613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C95415-FA76-1A79-3963-67589D402C21}"/>
              </a:ext>
            </a:extLst>
          </p:cNvPr>
          <p:cNvSpPr txBox="1"/>
          <p:nvPr/>
        </p:nvSpPr>
        <p:spPr>
          <a:xfrm>
            <a:off x="3722379" y="4643804"/>
            <a:ext cx="4357901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 err="1">
                <a:solidFill>
                  <a:srgbClr val="7030A0"/>
                </a:solidFill>
                <a:ea typeface="Calibri"/>
                <a:cs typeface="Calibri"/>
              </a:rPr>
              <a:t>ABLeS</a:t>
            </a:r>
            <a:r>
              <a:rPr lang="en-GB" sz="1600" b="1" dirty="0">
                <a:ea typeface="Calibri"/>
                <a:cs typeface="Calibri"/>
              </a:rPr>
              <a:t>: Pawsey </a:t>
            </a:r>
            <a:r>
              <a:rPr lang="en-GB" sz="1600" b="1" dirty="0">
                <a:solidFill>
                  <a:schemeClr val="accent2"/>
                </a:solidFill>
                <a:ea typeface="Calibri"/>
                <a:cs typeface="Calibri"/>
              </a:rPr>
              <a:t>AMD</a:t>
            </a:r>
            <a:r>
              <a:rPr lang="en-GB" sz="1700" b="1" dirty="0">
                <a:solidFill>
                  <a:schemeClr val="accent2"/>
                </a:solidFill>
                <a:ea typeface="Calibri"/>
                <a:cs typeface="Calibri"/>
              </a:rPr>
              <a:t> </a:t>
            </a:r>
            <a:r>
              <a:rPr lang="en-GB" sz="1700" dirty="0">
                <a:ea typeface="Calibri"/>
                <a:cs typeface="Calibri"/>
              </a:rPr>
              <a:t>(</a:t>
            </a:r>
            <a:r>
              <a:rPr lang="en-GB" sz="1700" b="1" dirty="0">
                <a:solidFill>
                  <a:schemeClr val="bg1">
                    <a:lumMod val="49000"/>
                  </a:schemeClr>
                </a:solidFill>
                <a:ea typeface="Calibri"/>
                <a:cs typeface="Calibri"/>
              </a:rPr>
              <a:t>1017</a:t>
            </a:r>
            <a:r>
              <a:rPr lang="en-GB" sz="1700" dirty="0">
                <a:ea typeface="Calibri"/>
                <a:cs typeface="Calibri"/>
              </a:rPr>
              <a:t>)</a:t>
            </a:r>
            <a:r>
              <a:rPr lang="en-GB" sz="1600" dirty="0">
                <a:ea typeface="Calibri"/>
                <a:cs typeface="Calibri"/>
              </a:rPr>
              <a:t> </a:t>
            </a:r>
            <a:r>
              <a:rPr lang="en-GB" sz="1600" b="1" dirty="0">
                <a:ea typeface="Calibri"/>
                <a:cs typeface="Calibri"/>
              </a:rPr>
              <a:t>– NCI </a:t>
            </a:r>
            <a:r>
              <a:rPr lang="en-GB" sz="1600" b="1" dirty="0">
                <a:solidFill>
                  <a:schemeClr val="accent6"/>
                </a:solidFill>
                <a:ea typeface="Calibri"/>
                <a:cs typeface="Calibri"/>
              </a:rPr>
              <a:t>NVIDIA</a:t>
            </a:r>
            <a:r>
              <a:rPr lang="en-GB" sz="1700" b="1" dirty="0">
                <a:solidFill>
                  <a:schemeClr val="accent6"/>
                </a:solidFill>
                <a:ea typeface="Calibri"/>
                <a:cs typeface="Calibri"/>
              </a:rPr>
              <a:t> </a:t>
            </a:r>
            <a:r>
              <a:rPr lang="en-GB" sz="1700" dirty="0">
                <a:solidFill>
                  <a:srgbClr val="000000"/>
                </a:solidFill>
                <a:ea typeface="Calibri"/>
                <a:cs typeface="Calibri"/>
              </a:rPr>
              <a:t>(</a:t>
            </a:r>
            <a:r>
              <a:rPr lang="en-GB" sz="1700" b="1" dirty="0">
                <a:solidFill>
                  <a:schemeClr val="bg1">
                    <a:lumMod val="49000"/>
                  </a:schemeClr>
                </a:solidFill>
                <a:ea typeface="Calibri"/>
                <a:cs typeface="Calibri"/>
              </a:rPr>
              <a:t>za08</a:t>
            </a:r>
            <a:r>
              <a:rPr lang="en-GB" sz="1700" dirty="0">
                <a:solidFill>
                  <a:srgbClr val="000000"/>
                </a:solidFill>
                <a:ea typeface="Calibri"/>
                <a:cs typeface="Calibri"/>
              </a:rPr>
              <a:t>)</a:t>
            </a:r>
            <a:endParaRPr lang="en-GB" sz="1700" dirty="0">
              <a:solidFill>
                <a:schemeClr val="accent6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35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EE32-98DE-86E3-5459-0DE63E8A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81636-45EE-34C4-E7B2-81EAAA5B5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44" y="2168"/>
            <a:ext cx="6183643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Live Demo </a:t>
            </a:r>
            <a:r>
              <a:rPr lang="en-US" sz="2400" dirty="0">
                <a:latin typeface="Clancy"/>
                <a:ea typeface="+mn-ea"/>
                <a:cs typeface="+mn-cs"/>
              </a:rPr>
              <a:t>–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ProteinFold</a:t>
            </a:r>
            <a:r>
              <a:rPr lang="en-US" sz="2400" dirty="0">
                <a:solidFill>
                  <a:schemeClr val="accent6">
                    <a:lumMod val="76000"/>
                  </a:schemeClr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Terminal</a:t>
            </a:r>
            <a:r>
              <a:rPr lang="en-US" sz="2400" dirty="0">
                <a:latin typeface="Clancy"/>
                <a:ea typeface="+mn-ea"/>
                <a:cs typeface="+mn-cs"/>
              </a:rPr>
              <a:t> </a:t>
            </a:r>
            <a:r>
              <a:rPr lang="en-US" sz="2400" i="1" dirty="0">
                <a:latin typeface="Clancy"/>
                <a:ea typeface="+mn-ea"/>
                <a:cs typeface="+mn-cs"/>
              </a:rPr>
              <a:t>vs</a:t>
            </a:r>
            <a:r>
              <a:rPr lang="en-US" sz="2400" dirty="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 Web</a:t>
            </a:r>
            <a:endParaRPr lang="en-US" sz="2400">
              <a:solidFill>
                <a:srgbClr val="7030A0"/>
              </a:solidFill>
              <a:latin typeface="Clancy"/>
              <a:ea typeface="Calibri Light"/>
              <a:cs typeface="Calibri Light"/>
            </a:endParaRPr>
          </a:p>
        </p:txBody>
      </p:sp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253F74AA-CD4C-7CA2-1980-97A7A175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18" y="404399"/>
            <a:ext cx="4159930" cy="2488360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18738A-3756-040B-1E5D-E2BEB828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5" y="2888593"/>
            <a:ext cx="6138583" cy="225743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748C5F-5C0B-1E7A-B156-CA62F6B2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19" y="0"/>
            <a:ext cx="22790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36EA-4E85-577E-57DC-DFDE802A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484FEF7-864F-D4FF-9804-C9B0421E48CD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914465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>
                <a:latin typeface="Clancy"/>
                <a:ea typeface="+mn-ea"/>
                <a:cs typeface="+mn-cs"/>
              </a:rPr>
              <a:t>What's new in </a:t>
            </a:r>
            <a:r>
              <a:rPr lang="en-US" sz="2200" dirty="0" err="1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ProteinFold</a:t>
            </a:r>
            <a:r>
              <a:rPr lang="en-US" sz="2200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lancy"/>
                <a:ea typeface="+mn-ea"/>
                <a:cs typeface="+mn-cs"/>
              </a:rPr>
              <a:t>v2</a:t>
            </a:r>
            <a:r>
              <a:rPr lang="en-US" sz="2200" dirty="0">
                <a:solidFill>
                  <a:srgbClr val="000000"/>
                </a:solidFill>
                <a:ea typeface="+mj-lt"/>
                <a:cs typeface="+mj-lt"/>
              </a:rPr>
              <a:t>? </a:t>
            </a:r>
            <a:r>
              <a:rPr lang="en-US" sz="2200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lancy"/>
                <a:ea typeface="+mn-ea"/>
                <a:cs typeface="+mn-cs"/>
              </a:rPr>
              <a:t>- </a:t>
            </a:r>
            <a:r>
              <a:rPr lang="en-US" sz="2200" dirty="0">
                <a:solidFill>
                  <a:srgbClr val="000000"/>
                </a:solidFill>
                <a:ea typeface="+mj-lt"/>
                <a:cs typeface="+mj-lt"/>
              </a:rPr>
              <a:t>adventures in </a:t>
            </a:r>
            <a:r>
              <a:rPr lang="en-US" sz="1800" dirty="0">
                <a:solidFill>
                  <a:srgbClr val="7030A0"/>
                </a:solidFill>
                <a:latin typeface="Roboto Mono"/>
                <a:ea typeface="+mj-lt"/>
                <a:cs typeface="+mj-lt"/>
              </a:rPr>
              <a:t>dev</a:t>
            </a:r>
            <a:endParaRPr lang="en-US" sz="1800">
              <a:solidFill>
                <a:srgbClr val="7030A0"/>
              </a:solidFill>
              <a:latin typeface="Roboto Mono"/>
              <a:ea typeface="Calibri Light"/>
              <a:cs typeface="Calibr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90404-FB84-3D92-2849-13281F78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19" y="369539"/>
            <a:ext cx="2803440" cy="72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BB6B74-DEAA-D415-3846-30E2848B62E9}"/>
              </a:ext>
            </a:extLst>
          </p:cNvPr>
          <p:cNvSpPr txBox="1"/>
          <p:nvPr/>
        </p:nvSpPr>
        <p:spPr>
          <a:xfrm>
            <a:off x="3089" y="8281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dirty="0">
                <a:ea typeface="Calibri"/>
                <a:cs typeface="Calibri"/>
              </a:rPr>
              <a:t>Over the past year: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F0525-7199-FA60-58BD-28A849C50656}"/>
              </a:ext>
            </a:extLst>
          </p:cNvPr>
          <p:cNvSpPr txBox="1"/>
          <p:nvPr/>
        </p:nvSpPr>
        <p:spPr>
          <a:xfrm>
            <a:off x="420130" y="1198839"/>
            <a:ext cx="5623867" cy="13747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954"/>
              </a:lnSpc>
            </a:pPr>
            <a:r>
              <a:rPr lang="en-GB" sz="1800" b="1" dirty="0"/>
              <a:t>Programs:</a:t>
            </a:r>
          </a:p>
          <a:p>
            <a:pPr marL="457200" lvl="1" indent="-285750">
              <a:lnSpc>
                <a:spcPts val="1954"/>
              </a:lnSpc>
              <a:buFont typeface="Courier New"/>
              <a:buChar char="o"/>
            </a:pPr>
            <a:r>
              <a:rPr lang="en-GB" sz="1800" dirty="0">
                <a:solidFill>
                  <a:schemeClr val="accent6"/>
                </a:solidFill>
                <a:ea typeface="Calibri"/>
                <a:cs typeface="Calibri"/>
              </a:rPr>
              <a:t>AlphaFold3 </a:t>
            </a:r>
            <a:r>
              <a:rPr lang="en-GB" sz="1800" dirty="0">
                <a:ea typeface="Calibri"/>
                <a:cs typeface="Calibri"/>
              </a:rPr>
              <a:t>(</a:t>
            </a:r>
            <a:r>
              <a:rPr lang="en-GB" sz="1800" u="sng" dirty="0">
                <a:solidFill>
                  <a:srgbClr val="FF0000"/>
                </a:solidFill>
                <a:latin typeface="Roboto Mono"/>
                <a:ea typeface="Calibri"/>
                <a:cs typeface="Calibri"/>
              </a:rPr>
              <a:t>BYO</a:t>
            </a:r>
            <a:r>
              <a:rPr lang="en-GB" sz="1800" dirty="0">
                <a:ea typeface="Calibri"/>
                <a:cs typeface="Calibri"/>
              </a:rPr>
              <a:t> weights)</a:t>
            </a:r>
          </a:p>
          <a:p>
            <a:pPr marL="457200" lvl="1" indent="-285750">
              <a:lnSpc>
                <a:spcPts val="1954"/>
              </a:lnSpc>
              <a:buFont typeface="Courier New"/>
              <a:buChar char="o"/>
            </a:pPr>
            <a:r>
              <a:rPr lang="en-GB" sz="1800" dirty="0">
                <a:solidFill>
                  <a:schemeClr val="accent6"/>
                </a:solidFill>
                <a:ea typeface="Calibri"/>
                <a:cs typeface="Calibri"/>
              </a:rPr>
              <a:t>Boltz </a:t>
            </a:r>
            <a:r>
              <a:rPr lang="en-GB" sz="1800" dirty="0">
                <a:ea typeface="Calibri"/>
                <a:cs typeface="Calibri"/>
              </a:rPr>
              <a:t>(v2) – Unrestricted (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ea typeface="Calibri"/>
                <a:cs typeface="Calibri"/>
              </a:rPr>
              <a:t>MIT</a:t>
            </a:r>
            <a:r>
              <a:rPr lang="en-GB" sz="1800" dirty="0">
                <a:ea typeface="Calibri"/>
                <a:cs typeface="Calibri"/>
              </a:rPr>
              <a:t>) AlphaFold3</a:t>
            </a:r>
          </a:p>
          <a:p>
            <a:pPr marL="457200" lvl="1" indent="-285750">
              <a:lnSpc>
                <a:spcPts val="1954"/>
              </a:lnSpc>
              <a:buFont typeface="Courier New"/>
              <a:buChar char="o"/>
            </a:pPr>
            <a:r>
              <a:rPr lang="en-GB" sz="1800" err="1">
                <a:solidFill>
                  <a:schemeClr val="accent6"/>
                </a:solidFill>
                <a:ea typeface="Calibri"/>
                <a:cs typeface="Calibri"/>
              </a:rPr>
              <a:t>RosettaFold</a:t>
            </a:r>
            <a:r>
              <a:rPr lang="en-GB" sz="1800" dirty="0">
                <a:solidFill>
                  <a:schemeClr val="accent6"/>
                </a:solidFill>
                <a:ea typeface="Calibri"/>
                <a:cs typeface="Calibri"/>
              </a:rPr>
              <a:t>-All-Atom</a:t>
            </a:r>
            <a:r>
              <a:rPr lang="en-GB" sz="1800" dirty="0">
                <a:ea typeface="Calibri"/>
                <a:cs typeface="Calibri"/>
              </a:rPr>
              <a:t> (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ea typeface="Calibri"/>
                <a:cs typeface="Calibri"/>
              </a:rPr>
              <a:t>Institute of Protein Design</a:t>
            </a:r>
            <a:r>
              <a:rPr lang="en-GB" sz="1800" dirty="0">
                <a:ea typeface="Calibri"/>
                <a:cs typeface="Calibri"/>
              </a:rPr>
              <a:t>)</a:t>
            </a:r>
          </a:p>
          <a:p>
            <a:pPr marL="457200" lvl="1" indent="-285750">
              <a:lnSpc>
                <a:spcPts val="1954"/>
              </a:lnSpc>
              <a:buFont typeface="Courier New"/>
              <a:buChar char="o"/>
            </a:pPr>
            <a:r>
              <a:rPr lang="en-GB" sz="1800" dirty="0">
                <a:solidFill>
                  <a:schemeClr val="accent6"/>
                </a:solidFill>
                <a:ea typeface="Calibri"/>
                <a:cs typeface="Calibri"/>
              </a:rPr>
              <a:t>HelixFold3</a:t>
            </a:r>
            <a:r>
              <a:rPr lang="en-GB" sz="1800" dirty="0">
                <a:ea typeface="Calibri"/>
                <a:cs typeface="Calibri"/>
              </a:rPr>
              <a:t> (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ea typeface="Calibri"/>
                <a:cs typeface="Calibri"/>
              </a:rPr>
              <a:t>Baidu</a:t>
            </a:r>
            <a:r>
              <a:rPr lang="en-GB" sz="1800" dirty="0">
                <a:ea typeface="Calibri"/>
                <a:cs typeface="Calibri"/>
              </a:rPr>
              <a:t>) – AlphaFold3 re-implementation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15A2B-B7D2-712C-8ECB-A8EF19A16699}"/>
              </a:ext>
            </a:extLst>
          </p:cNvPr>
          <p:cNvSpPr txBox="1"/>
          <p:nvPr/>
        </p:nvSpPr>
        <p:spPr>
          <a:xfrm>
            <a:off x="420130" y="2758879"/>
            <a:ext cx="5623868" cy="1711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67"/>
              </a:lnSpc>
            </a:pPr>
            <a:r>
              <a:rPr lang="en-GB" sz="1800" b="1" dirty="0"/>
              <a:t>Features:</a:t>
            </a:r>
            <a:r>
              <a:rPr lang="en-US" sz="1800" dirty="0"/>
              <a:t>​</a:t>
            </a: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rgbClr val="7030A0"/>
                </a:solidFill>
                <a:cs typeface="Arial"/>
              </a:rPr>
              <a:t>Quality Metrics </a:t>
            </a:r>
            <a:r>
              <a:rPr lang="en-GB" sz="1800" dirty="0">
                <a:solidFill>
                  <a:srgbClr val="000000"/>
                </a:solidFill>
                <a:cs typeface="Calibri"/>
              </a:rPr>
              <a:t>– </a:t>
            </a:r>
            <a:r>
              <a:rPr lang="en-GB" sz="1800" dirty="0">
                <a:cs typeface="Arial"/>
              </a:rPr>
              <a:t>(MSA depth, </a:t>
            </a:r>
            <a:r>
              <a:rPr lang="en-GB" sz="1800" dirty="0" err="1">
                <a:cs typeface="Arial"/>
              </a:rPr>
              <a:t>pLDDT</a:t>
            </a:r>
            <a:r>
              <a:rPr lang="en-GB" sz="1800" dirty="0">
                <a:cs typeface="Arial"/>
              </a:rPr>
              <a:t>, PAE, </a:t>
            </a:r>
            <a:r>
              <a:rPr lang="en-GB" sz="1800" dirty="0" err="1">
                <a:cs typeface="Arial"/>
              </a:rPr>
              <a:t>iPTM</a:t>
            </a:r>
            <a:r>
              <a:rPr lang="en-GB" sz="1800" dirty="0">
                <a:cs typeface="Arial"/>
              </a:rPr>
              <a:t>)</a:t>
            </a:r>
            <a:endParaRPr lang="en-GB" sz="1800" dirty="0">
              <a:ea typeface="Calibri"/>
              <a:cs typeface="Arial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rgbClr val="7030A0"/>
                </a:solidFill>
                <a:ea typeface="Calibri"/>
                <a:cs typeface="Arial"/>
              </a:rPr>
              <a:t>CPU vs GPU process labels </a:t>
            </a:r>
            <a:r>
              <a:rPr lang="en-GB" sz="1800" dirty="0">
                <a:ea typeface="Calibri"/>
                <a:cs typeface="Calibri"/>
              </a:rPr>
              <a:t>– </a:t>
            </a:r>
            <a:r>
              <a:rPr lang="en-GB" sz="1800" dirty="0">
                <a:ea typeface="Calibri"/>
                <a:cs typeface="Arial"/>
              </a:rPr>
              <a:t>efficient computing</a:t>
            </a: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 err="1">
                <a:solidFill>
                  <a:srgbClr val="7030A0"/>
                </a:solidFill>
                <a:ea typeface="Calibri"/>
                <a:cs typeface="Arial"/>
              </a:rPr>
              <a:t>NextFlow</a:t>
            </a:r>
            <a:r>
              <a:rPr lang="en-GB" sz="1800" dirty="0">
                <a:ea typeface="Calibri"/>
                <a:cs typeface="Arial"/>
              </a:rPr>
              <a:t> – understands on-prem or cloud scheduler</a:t>
            </a: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rgbClr val="7030A0"/>
                </a:solidFill>
                <a:ea typeface="Calibri"/>
                <a:cs typeface="Arial"/>
              </a:rPr>
              <a:t>Shared databases</a:t>
            </a:r>
            <a:r>
              <a:rPr lang="en-GB" sz="1800" dirty="0">
                <a:ea typeface="Calibri"/>
                <a:cs typeface="Arial"/>
              </a:rPr>
              <a:t> (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  <a:ea typeface="Calibri"/>
                <a:cs typeface="Arial"/>
              </a:rPr>
              <a:t>3 TB</a:t>
            </a:r>
            <a:r>
              <a:rPr lang="en-GB" sz="1800" dirty="0">
                <a:ea typeface="Calibri"/>
                <a:cs typeface="Arial"/>
              </a:rPr>
              <a:t>) </a:t>
            </a:r>
            <a:r>
              <a:rPr lang="en-GB" sz="1800" dirty="0">
                <a:ea typeface="+mn-lt"/>
                <a:cs typeface="+mn-lt"/>
              </a:rPr>
              <a:t>–  who wants 5 UniRef30s?</a:t>
            </a:r>
            <a:endParaRPr lang="en-GB" sz="1800" dirty="0">
              <a:ea typeface="+mn-lt"/>
              <a:cs typeface="Arial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rgbClr val="7030A0"/>
                </a:solidFill>
                <a:ea typeface="+mn-lt"/>
                <a:cs typeface="+mn-lt"/>
              </a:rPr>
              <a:t>Containers </a:t>
            </a:r>
            <a: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  <a:t>– some repos already abandoned!</a:t>
            </a:r>
            <a:endParaRPr lang="en-GB" sz="1800" dirty="0">
              <a:solidFill>
                <a:srgbClr val="000000"/>
              </a:solidFill>
              <a:ea typeface="+mn-lt"/>
              <a:cs typeface="Arial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rgbClr val="7030A0"/>
                </a:solidFill>
                <a:ea typeface="Calibri"/>
                <a:cs typeface="Arial"/>
              </a:rPr>
              <a:t>MSA reuse</a:t>
            </a:r>
            <a:r>
              <a:rPr lang="en-GB" sz="1800" dirty="0">
                <a:ea typeface="Calibri"/>
                <a:cs typeface="Arial"/>
              </a:rPr>
              <a:t> (</a:t>
            </a:r>
            <a:r>
              <a:rPr lang="en-GB" sz="1800" dirty="0">
                <a:solidFill>
                  <a:srgbClr val="FF6E6E"/>
                </a:solidFill>
                <a:ea typeface="Calibri"/>
                <a:cs typeface="Arial"/>
              </a:rPr>
              <a:t>might be v2.1</a:t>
            </a:r>
            <a:r>
              <a:rPr lang="en-GB" sz="1800" dirty="0">
                <a:ea typeface="Calibri"/>
                <a:cs typeface="Arial"/>
              </a:rPr>
              <a:t>) </a:t>
            </a:r>
            <a:r>
              <a:rPr lang="en-GB" sz="1800" dirty="0">
                <a:ea typeface="+mn-lt"/>
                <a:cs typeface="+mn-lt"/>
              </a:rPr>
              <a:t>–  MSAs are </a:t>
            </a:r>
            <a:r>
              <a:rPr lang="en-GB" sz="1800" err="1">
                <a:ea typeface="+mn-lt"/>
                <a:cs typeface="+mn-lt"/>
              </a:rPr>
              <a:t>slooow</a:t>
            </a:r>
            <a:endParaRPr lang="en-GB" sz="1800" err="1">
              <a:ea typeface="Calibri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A5A9E0-F7C1-3786-5DB7-BF611631E235}"/>
              </a:ext>
            </a:extLst>
          </p:cNvPr>
          <p:cNvSpPr txBox="1"/>
          <p:nvPr/>
        </p:nvSpPr>
        <p:spPr>
          <a:xfrm>
            <a:off x="5800855" y="1691360"/>
            <a:ext cx="3337869" cy="286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67"/>
              </a:lnSpc>
            </a:pPr>
            <a:r>
              <a:rPr lang="en-GB" sz="1800" b="1" dirty="0"/>
              <a:t>Reports:</a:t>
            </a:r>
            <a:r>
              <a:rPr lang="en-US" sz="1800" dirty="0"/>
              <a:t>​</a:t>
            </a: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chemeClr val="accent2"/>
                </a:solidFill>
                <a:cs typeface="Arial"/>
              </a:rPr>
              <a:t>HTML5 </a:t>
            </a:r>
            <a:r>
              <a:rPr lang="en-GB" sz="1800" dirty="0">
                <a:solidFill>
                  <a:srgbClr val="000000"/>
                </a:solidFill>
                <a:cs typeface="Calibri"/>
              </a:rPr>
              <a:t>– </a:t>
            </a:r>
            <a:r>
              <a:rPr lang="en-GB" sz="1800" dirty="0">
                <a:cs typeface="Calibri"/>
              </a:rPr>
              <a:t>interactive structure </a:t>
            </a:r>
            <a:r>
              <a:rPr lang="en-GB" sz="1800" dirty="0">
                <a:solidFill>
                  <a:srgbClr val="000000"/>
                </a:solidFill>
                <a:ea typeface="Calibri"/>
                <a:cs typeface="Calibri"/>
              </a:rPr>
              <a:t>visualisation</a:t>
            </a:r>
            <a:r>
              <a:rPr lang="en-GB" sz="1800" dirty="0">
                <a:ea typeface="Calibri"/>
                <a:cs typeface="Calibri"/>
              </a:rPr>
              <a:t> </a:t>
            </a:r>
            <a:endParaRPr lang="en-GB" sz="1800">
              <a:solidFill>
                <a:srgbClr val="000000"/>
              </a:solidFill>
              <a:ea typeface="Calibri"/>
              <a:cs typeface="Arial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err="1">
                <a:solidFill>
                  <a:schemeClr val="accent2"/>
                </a:solidFill>
                <a:ea typeface="Calibri"/>
                <a:cs typeface="Arial"/>
              </a:rPr>
              <a:t>FoldSeek</a:t>
            </a:r>
            <a:r>
              <a:rPr lang="en-GB" sz="1800" dirty="0">
                <a:ea typeface="Calibri"/>
                <a:cs typeface="Arial"/>
              </a:rPr>
              <a:t> </a:t>
            </a:r>
            <a:r>
              <a:rPr lang="en-GB" sz="1800" dirty="0">
                <a:ea typeface="Calibri"/>
                <a:cs typeface="Calibri"/>
              </a:rPr>
              <a:t>–</a:t>
            </a:r>
            <a:r>
              <a:rPr lang="en-GB" sz="1800" dirty="0">
                <a:ea typeface="+mn-lt"/>
                <a:cs typeface="+mn-lt"/>
              </a:rPr>
              <a:t>  auto fetch structural annotations</a:t>
            </a:r>
            <a:endParaRPr lang="en-GB" sz="1800" dirty="0">
              <a:ea typeface="+mn-lt"/>
              <a:cs typeface="Arial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err="1">
                <a:solidFill>
                  <a:schemeClr val="accent2"/>
                </a:solidFill>
                <a:ea typeface="+mn-lt"/>
                <a:cs typeface="+mn-lt"/>
              </a:rPr>
              <a:t>MultiQC</a:t>
            </a:r>
            <a:r>
              <a:rPr lang="en-GB" sz="1800" dirty="0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GB" sz="1800" dirty="0">
                <a:ea typeface="+mn-lt"/>
                <a:cs typeface="+mn-lt"/>
              </a:rPr>
              <a:t>(</a:t>
            </a:r>
            <a:r>
              <a:rPr lang="en-GB" sz="1800" dirty="0">
                <a:solidFill>
                  <a:srgbClr val="FF6E6E"/>
                </a:solidFill>
                <a:ea typeface="+mn-lt"/>
                <a:cs typeface="+mn-lt"/>
              </a:rPr>
              <a:t>might be v2.1</a:t>
            </a:r>
            <a:r>
              <a:rPr lang="en-GB" sz="1800" dirty="0">
                <a:ea typeface="+mn-lt"/>
                <a:cs typeface="+mn-lt"/>
              </a:rPr>
              <a:t>) –</a:t>
            </a:r>
            <a:b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  <a:t>Metrics for bulk folding </a:t>
            </a:r>
            <a:endParaRPr lang="en-GB" sz="1800" dirty="0">
              <a:ea typeface="+mn-lt"/>
              <a:cs typeface="+mn-lt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r>
              <a:rPr lang="en-GB" sz="1800" dirty="0">
                <a:solidFill>
                  <a:schemeClr val="accent2"/>
                </a:solidFill>
                <a:ea typeface="+mn-lt"/>
                <a:cs typeface="+mn-lt"/>
              </a:rPr>
              <a:t>Versioning </a:t>
            </a:r>
            <a: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  <a:t>– pipeline keeps track of container and database versions</a:t>
            </a:r>
            <a:br>
              <a:rPr lang="en-GB" sz="1800" dirty="0">
                <a:solidFill>
                  <a:srgbClr val="000000"/>
                </a:solidFill>
                <a:ea typeface="+mn-lt"/>
                <a:cs typeface="+mn-lt"/>
              </a:rPr>
            </a:br>
            <a:endParaRPr lang="en-GB" sz="1800">
              <a:solidFill>
                <a:schemeClr val="accent2"/>
              </a:solidFill>
              <a:ea typeface="+mn-lt"/>
              <a:cs typeface="+mn-lt"/>
            </a:endParaRPr>
          </a:p>
          <a:p>
            <a:pPr marL="457200" lvl="1" indent="-285750">
              <a:lnSpc>
                <a:spcPts val="1767"/>
              </a:lnSpc>
              <a:buFont typeface="Courier New,monospace"/>
              <a:buChar char="o"/>
            </a:pPr>
            <a:endParaRPr lang="en-GB" sz="1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19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5" ma:contentTypeDescription="Create a new document." ma:contentTypeScope="" ma:versionID="69feb01923f089ea5d4a50baa4248738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a1405260f1f40aa6df8c0733d4a7a3fa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A6AE8D-4FB1-4C7C-81E4-1C41334E08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c902f2-d2c5-4c1e-908a-5eafdaebf0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Application>Microsoft Office PowerPoint</Application>
  <PresentationFormat>On-screen Show (16:9)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Working with ProteinFold High performance protein structure prediction from a spreadsheet</vt:lpstr>
      <vt:lpstr>PowerPoint Presentation</vt:lpstr>
      <vt:lpstr>Deep Learning trained on experimental data </vt:lpstr>
      <vt:lpstr>PowerPoint Presentation</vt:lpstr>
      <vt:lpstr>PowerPoint Presentation</vt:lpstr>
      <vt:lpstr>PowerPoint Presentation</vt:lpstr>
      <vt:lpstr>PowerPoint Presentation</vt:lpstr>
      <vt:lpstr>Live Demo – ProteinFold Terminal vs Web</vt:lpstr>
      <vt:lpstr>PowerPoint Presentation</vt:lpstr>
      <vt:lpstr>PowerPoint Presentation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event title here1</dc:title>
  <dc:creator>Keiran Rowell</dc:creator>
  <cp:revision>513</cp:revision>
  <dcterms:created xsi:type="dcterms:W3CDTF">2024-06-11T12:13:16Z</dcterms:created>
  <dcterms:modified xsi:type="dcterms:W3CDTF">2025-06-25T23:58:36Z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